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Helvetica Neue"/>
      <p:regular r:id="rId24"/>
      <p:bold r:id="rId25"/>
      <p:italic r:id="rId26"/>
      <p:boldItalic r:id="rId27"/>
    </p:embeddedFont>
    <p:embeddedFont>
      <p:font typeface="Helvetica Neue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HelveticaNeueLight-regular.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boldItalic.fntdata"/><Relationship Id="rId30" Type="http://schemas.openxmlformats.org/officeDocument/2006/relationships/font" Target="fonts/HelveticaNeue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devo.net/video/electric-waste-on-conveyor-belt-1/2200/" TargetMode="External"/><Relationship Id="rId3" Type="http://schemas.openxmlformats.org/officeDocument/2006/relationships/hyperlink" Target="https://www.mathworks.com/help/images/display-separated-color-channels-of-rgb-image.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1d17ad1cd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31d17ad1c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1d17ad1cd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31d17ad1cd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204a039f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Helvetica Neue"/>
                <a:ea typeface="Helvetica Neue"/>
                <a:cs typeface="Helvetica Neue"/>
                <a:sym typeface="Helvetica Neue"/>
              </a:rPr>
              <a:t>Goal: Perform an exact linearization of system dynamics by using nonlinear state feedback</a:t>
            </a:r>
            <a:r>
              <a:rPr lang="en-US">
                <a:latin typeface="Helvetica Neue"/>
                <a:ea typeface="Helvetica Neue"/>
                <a:cs typeface="Helvetica Neue"/>
                <a:sym typeface="Helvetica Neue"/>
              </a:rPr>
              <a:t>.</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Outer feedback loop is used to stabilize the overall system.</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Inner feedback loop is used to obtain a linear and decoupled input/output relationship.</a:t>
            </a:r>
            <a:r>
              <a:rPr lang="en-US">
                <a:latin typeface="Helvetica Neue"/>
                <a:ea typeface="Helvetica Neue"/>
                <a:cs typeface="Helvetica Neue"/>
                <a:sym typeface="Helvetica Neue"/>
              </a:rPr>
              <a:t> </a:t>
            </a:r>
            <a:r>
              <a:rPr lang="en-US">
                <a:latin typeface="Helvetica Neue"/>
                <a:ea typeface="Helvetica Neue"/>
                <a:cs typeface="Helvetica Neue"/>
                <a:sym typeface="Helvetica Neue"/>
              </a:rPr>
              <a:t>The nonlinear control law is termed inverse dynamics control since it is based on the computation of manipulator inverse dynamics. </a:t>
            </a:r>
            <a:endParaRPr>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a:latin typeface="Helvetica Neue"/>
                <a:ea typeface="Helvetica Neue"/>
                <a:cs typeface="Helvetica Neue"/>
                <a:sym typeface="Helvetica Neue"/>
              </a:rPr>
              <a:t>The system under control is linear and decoupled wrt the new input y. </a:t>
            </a:r>
            <a:endParaRPr>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a:latin typeface="Helvetica Neue"/>
                <a:ea typeface="Helvetica Neue"/>
                <a:cs typeface="Helvetica Neue"/>
                <a:sym typeface="Helvetica Neue"/>
              </a:rPr>
              <a:t>In other words, the component y_i influences, with a double integrator relationship, only the joint variable q_i, independently of the motion of the other joints</a:t>
            </a:r>
            <a:endParaRPr>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a:latin typeface="Helvetica Neue"/>
              <a:ea typeface="Helvetica Neue"/>
              <a:cs typeface="Helvetica Neue"/>
              <a:sym typeface="Helvetica Neue"/>
            </a:endParaRPr>
          </a:p>
        </p:txBody>
      </p:sp>
      <p:sp>
        <p:nvSpPr>
          <p:cNvPr id="294" name="Google Shape;294;g13204a039f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20d79fe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320d79fe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212c0d0e7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Helvetica Neue"/>
                <a:ea typeface="Helvetica Neue"/>
                <a:cs typeface="Helvetica Neue"/>
                <a:sym typeface="Helvetica Neue"/>
              </a:rPr>
              <a:t>Challenges - 	</a:t>
            </a:r>
            <a:r>
              <a:rPr lang="en-US">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Implementation of inverse dynamics control laws indeed requires that parameters of the system dynamic model are accurately known and the complete equations of motion are computed in real time.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This is because t</a:t>
            </a:r>
            <a:r>
              <a:rPr lang="en-US">
                <a:latin typeface="Helvetica Neue"/>
                <a:ea typeface="Helvetica Neue"/>
                <a:cs typeface="Helvetica Neue"/>
                <a:sym typeface="Helvetica Neue"/>
              </a:rPr>
              <a:t>his technique is based on the assumption of perfect cancellation of dynamic terms and </a:t>
            </a:r>
            <a:r>
              <a:rPr lang="en-US">
                <a:latin typeface="Helvetica Neue"/>
                <a:ea typeface="Helvetica Neue"/>
                <a:cs typeface="Helvetica Neue"/>
                <a:sym typeface="Helvetica Neue"/>
              </a:rPr>
              <a:t>control is now based on nonlinear feedback of the current system state, and thus it is not possible to precompute the terms offline.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Exact nonlinear compensation can be computationally demanding, which may necessitate-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Complex hardware architecture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Decreased sampling rates to allow for control law computation time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25" name="Google Shape;325;g13212c0d0e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212c0d0e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3212c0d0e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204a039f3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latin typeface="Helvetica Neue"/>
                <a:ea typeface="Helvetica Neue"/>
                <a:cs typeface="Helvetica Neue"/>
                <a:sym typeface="Helvetica Neue"/>
              </a:rPr>
              <a:t>Reason</a:t>
            </a:r>
            <a:r>
              <a:rPr b="1" lang="en-US">
                <a:latin typeface="Helvetica Neue"/>
                <a:ea typeface="Helvetica Neue"/>
                <a:cs typeface="Helvetica Neue"/>
                <a:sym typeface="Helvetica Neue"/>
              </a:rPr>
              <a:t>: IDC performs an exact linearization of system dynamics by using nonlinear state feedback</a:t>
            </a:r>
            <a:r>
              <a:rPr lang="en-US">
                <a:latin typeface="Helvetica Neue"/>
                <a:ea typeface="Helvetica Neue"/>
                <a:cs typeface="Helvetica Neue"/>
                <a:sym typeface="Helvetica Neue"/>
              </a:rPr>
              <a:t>.</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US">
                <a:latin typeface="Helvetica Neue"/>
                <a:ea typeface="Helvetica Neue"/>
                <a:cs typeface="Helvetica Neue"/>
                <a:sym typeface="Helvetica Neue"/>
              </a:rPr>
              <a:t>This is because this technique is based on the assumption of perfect cancellation of dynamic terms and control is now based on nonlinear feedback of the current system state</a:t>
            </a:r>
            <a:endParaRPr/>
          </a:p>
        </p:txBody>
      </p:sp>
      <p:sp>
        <p:nvSpPr>
          <p:cNvPr id="350" name="Google Shape;350;g13204a039f3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204a039f3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3204a039f3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1d17ad1c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31d17ad1c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1d17ad1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31d17ad1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204a039f3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58595B"/>
              </a:buClr>
              <a:buSzPts val="1400"/>
              <a:buFont typeface="Arial"/>
              <a:buNone/>
            </a:pPr>
            <a:r>
              <a:rPr lang="en-US" sz="1400">
                <a:solidFill>
                  <a:srgbClr val="58595B"/>
                </a:solidFill>
                <a:latin typeface="Helvetica Neue"/>
                <a:ea typeface="Helvetica Neue"/>
                <a:cs typeface="Helvetica Neue"/>
                <a:sym typeface="Helvetica Neue"/>
              </a:rPr>
              <a:t> as it is the most studied robot.</a:t>
            </a:r>
            <a:endParaRPr sz="1400">
              <a:solidFill>
                <a:srgbClr val="58595B"/>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59" name="Google Shape;159;g13204a039f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1d17ad1cd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https://www.videvo.net/video/electric-waste-on-conveyor-belt-1/2200/</a:t>
            </a:r>
            <a:endParaRPr/>
          </a:p>
          <a:p>
            <a:pPr indent="0" lvl="0" marL="0" rtl="0" algn="l">
              <a:spcBef>
                <a:spcPts val="0"/>
              </a:spcBef>
              <a:spcAft>
                <a:spcPts val="0"/>
              </a:spcAft>
              <a:buNone/>
            </a:pPr>
            <a:r>
              <a:rPr lang="en-US" u="sng">
                <a:solidFill>
                  <a:schemeClr val="hlink"/>
                </a:solidFill>
                <a:hlinkClick r:id="rId3"/>
              </a:rPr>
              <a:t>https://www.mathworks.com/help/images/display-separated-color-channels-of-rgb-image.html</a:t>
            </a:r>
            <a:endParaRPr/>
          </a:p>
          <a:p>
            <a:pPr indent="0" lvl="0" marL="0" rtl="0" algn="l">
              <a:spcBef>
                <a:spcPts val="0"/>
              </a:spcBef>
              <a:spcAft>
                <a:spcPts val="0"/>
              </a:spcAft>
              <a:buNone/>
            </a:pPr>
            <a:r>
              <a:t/>
            </a:r>
            <a:endParaRPr/>
          </a:p>
        </p:txBody>
      </p:sp>
      <p:sp>
        <p:nvSpPr>
          <p:cNvPr id="174" name="Google Shape;174;g131d17ad1c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204a039f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3204a039f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212c0d0e7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212c0d0e7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1400">
                <a:latin typeface="Helvetica Neue"/>
                <a:ea typeface="Helvetica Neue"/>
                <a:cs typeface="Helvetica Neue"/>
                <a:sym typeface="Helvetica Neue"/>
              </a:rPr>
              <a:t>This controller is not at all suitable for this task, the whole point of this controller is to demonstrate problem faced if we use decentralized controller that does not consider dynamic coupling of links. </a:t>
            </a:r>
            <a:endParaRPr sz="1400">
              <a:latin typeface="Helvetica Neue"/>
              <a:ea typeface="Helvetica Neue"/>
              <a:cs typeface="Helvetica Neue"/>
              <a:sym typeface="Helvetica Neue"/>
            </a:endParaRPr>
          </a:p>
          <a:p>
            <a:pPr indent="0" lvl="0" marL="0" rtl="0" algn="just">
              <a:spcBef>
                <a:spcPts val="0"/>
              </a:spcBef>
              <a:spcAft>
                <a:spcPts val="0"/>
              </a:spcAft>
              <a:buClr>
                <a:schemeClr val="dk1"/>
              </a:buClr>
              <a:buSzPts val="1100"/>
              <a:buFont typeface="Arial"/>
              <a:buNone/>
            </a:pPr>
            <a:r>
              <a:t/>
            </a:r>
            <a:endParaRPr sz="1400">
              <a:latin typeface="Helvetica Neue"/>
              <a:ea typeface="Helvetica Neue"/>
              <a:cs typeface="Helvetica Neue"/>
              <a:sym typeface="Helvetica Neue"/>
            </a:endParaRPr>
          </a:p>
          <a:p>
            <a:pPr indent="0" lvl="0" marL="0" rtl="0" algn="just">
              <a:spcBef>
                <a:spcPts val="0"/>
              </a:spcBef>
              <a:spcAft>
                <a:spcPts val="0"/>
              </a:spcAft>
              <a:buClr>
                <a:schemeClr val="dk1"/>
              </a:buClr>
              <a:buSzPts val="1100"/>
              <a:buFont typeface="Arial"/>
              <a:buNone/>
            </a:pPr>
            <a:r>
              <a:rPr lang="en-US" sz="1400">
                <a:latin typeface="Helvetica Neue"/>
                <a:ea typeface="Helvetica Neue"/>
                <a:cs typeface="Helvetica Neue"/>
                <a:sym typeface="Helvetica Neue"/>
              </a:rPr>
              <a:t>The coriolis, inertial matrix obviously have terms coupling terms present both are not perfectly diagonal. The calculation of feedforward compensation is not able to account for couplings between the links thus accounting for very high error. </a:t>
            </a:r>
            <a:endParaRPr sz="14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27" name="Google Shape;227;g13212c0d0e7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1d17ad1c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31d17ad1c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1d17ad1cd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31d17ad1cd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ener">
  <p:cSld name="Title Opener">
    <p:spTree>
      <p:nvGrpSpPr>
        <p:cNvPr id="15" name="Shape 15"/>
        <p:cNvGrpSpPr/>
        <p:nvPr/>
      </p:nvGrpSpPr>
      <p:grpSpPr>
        <a:xfrm>
          <a:off x="0" y="0"/>
          <a:ext cx="0" cy="0"/>
          <a:chOff x="0" y="0"/>
          <a:chExt cx="0" cy="0"/>
        </a:xfrm>
      </p:grpSpPr>
      <p:sp>
        <p:nvSpPr>
          <p:cNvPr id="16" name="Google Shape;16;p2"/>
          <p:cNvSpPr txBox="1"/>
          <p:nvPr>
            <p:ph idx="10" type="dt"/>
          </p:nvPr>
        </p:nvSpPr>
        <p:spPr>
          <a:xfrm>
            <a:off x="7407534" y="4754880"/>
            <a:ext cx="941832"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9pPr>
          </a:lstStyle>
          <a:p/>
        </p:txBody>
      </p:sp>
      <p:sp>
        <p:nvSpPr>
          <p:cNvPr id="17" name="Google Shape;17;p2"/>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 name="Google Shape;18;p2"/>
          <p:cNvSpPr/>
          <p:nvPr/>
        </p:nvSpPr>
        <p:spPr>
          <a:xfrm>
            <a:off x="0" y="0"/>
            <a:ext cx="9144000" cy="51513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4000" u="none" cap="none" strike="noStrike">
              <a:solidFill>
                <a:schemeClr val="lt1"/>
              </a:solidFill>
              <a:latin typeface="Helvetica Neue"/>
              <a:ea typeface="Helvetica Neue"/>
              <a:cs typeface="Helvetica Neue"/>
              <a:sym typeface="Helvetica Neue"/>
            </a:endParaRPr>
          </a:p>
        </p:txBody>
      </p:sp>
      <p:sp>
        <p:nvSpPr>
          <p:cNvPr id="19" name="Google Shape;19;p2"/>
          <p:cNvSpPr txBox="1"/>
          <p:nvPr>
            <p:ph idx="1" type="body"/>
          </p:nvPr>
        </p:nvSpPr>
        <p:spPr>
          <a:xfrm>
            <a:off x="640080" y="4663376"/>
            <a:ext cx="1726178" cy="167097"/>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Helvetica Neue"/>
              <a:buNone/>
              <a:defRPr b="0" i="0" sz="1200">
                <a:solidFill>
                  <a:srgbClr val="898989"/>
                </a:solidFill>
                <a:latin typeface="Helvetica Neue"/>
                <a:ea typeface="Helvetica Neue"/>
                <a:cs typeface="Helvetica Neue"/>
                <a:sym typeface="Helvetica Neue"/>
              </a:defRPr>
            </a:lvl1pPr>
            <a:lvl2pPr indent="-304800" lvl="1" marL="914400" algn="l">
              <a:lnSpc>
                <a:spcPct val="90000"/>
              </a:lnSpc>
              <a:spcBef>
                <a:spcPts val="375"/>
              </a:spcBef>
              <a:spcAft>
                <a:spcPts val="0"/>
              </a:spcAft>
              <a:buClr>
                <a:srgbClr val="58595B"/>
              </a:buClr>
              <a:buSzPts val="1200"/>
              <a:buChar char="•"/>
              <a:defRPr sz="1200"/>
            </a:lvl2pPr>
            <a:lvl3pPr indent="-304800" lvl="2" marL="1371600" algn="l">
              <a:lnSpc>
                <a:spcPct val="90000"/>
              </a:lnSpc>
              <a:spcBef>
                <a:spcPts val="375"/>
              </a:spcBef>
              <a:spcAft>
                <a:spcPts val="0"/>
              </a:spcAft>
              <a:buClr>
                <a:srgbClr val="58595B"/>
              </a:buClr>
              <a:buSzPts val="1200"/>
              <a:buChar char="•"/>
              <a:defRPr sz="1200"/>
            </a:lvl3pPr>
            <a:lvl4pPr indent="-304800" lvl="3" marL="1828800" algn="l">
              <a:lnSpc>
                <a:spcPct val="90000"/>
              </a:lnSpc>
              <a:spcBef>
                <a:spcPts val="375"/>
              </a:spcBef>
              <a:spcAft>
                <a:spcPts val="0"/>
              </a:spcAft>
              <a:buClr>
                <a:srgbClr val="58595B"/>
              </a:buClr>
              <a:buSzPts val="1200"/>
              <a:buChar char="•"/>
              <a:defRPr sz="1200"/>
            </a:lvl4pPr>
            <a:lvl5pPr indent="-304800" lvl="4" marL="2286000" algn="l">
              <a:lnSpc>
                <a:spcPct val="90000"/>
              </a:lnSpc>
              <a:spcBef>
                <a:spcPts val="375"/>
              </a:spcBef>
              <a:spcAft>
                <a:spcPts val="0"/>
              </a:spcAft>
              <a:buClr>
                <a:srgbClr val="58595B"/>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0" name="Google Shape;20;p2"/>
          <p:cNvSpPr txBox="1"/>
          <p:nvPr>
            <p:ph idx="2" type="body"/>
          </p:nvPr>
        </p:nvSpPr>
        <p:spPr>
          <a:xfrm>
            <a:off x="640080" y="4480496"/>
            <a:ext cx="1188720" cy="167097"/>
          </a:xfrm>
          <a:prstGeom prst="rect">
            <a:avLst/>
          </a:prstGeom>
          <a:noFill/>
          <a:ln>
            <a:noFill/>
          </a:ln>
        </p:spPr>
        <p:txBody>
          <a:bodyPr anchorCtr="0" anchor="b" bIns="0" lIns="9125" spcFirstLastPara="1" rIns="0" wrap="square" tIns="0">
            <a:spAutoFit/>
          </a:bodyPr>
          <a:lstStyle>
            <a:lvl1pPr indent="-228600" lvl="0" marL="457200" algn="l">
              <a:lnSpc>
                <a:spcPct val="90000"/>
              </a:lnSpc>
              <a:spcBef>
                <a:spcPts val="300"/>
              </a:spcBef>
              <a:spcAft>
                <a:spcPts val="0"/>
              </a:spcAft>
              <a:buClr>
                <a:srgbClr val="898989"/>
              </a:buClr>
              <a:buSzPts val="1200"/>
              <a:buFont typeface="Helvetica Neue"/>
              <a:buNone/>
              <a:defRPr b="0" i="0" sz="1200">
                <a:solidFill>
                  <a:srgbClr val="898989"/>
                </a:solidFill>
                <a:latin typeface="Helvetica Neue"/>
                <a:ea typeface="Helvetica Neue"/>
                <a:cs typeface="Helvetica Neue"/>
                <a:sym typeface="Helvetica Neue"/>
              </a:defRPr>
            </a:lvl1pPr>
            <a:lvl2pPr indent="-304800" lvl="1" marL="914400" algn="l">
              <a:lnSpc>
                <a:spcPct val="90000"/>
              </a:lnSpc>
              <a:spcBef>
                <a:spcPts val="375"/>
              </a:spcBef>
              <a:spcAft>
                <a:spcPts val="0"/>
              </a:spcAft>
              <a:buClr>
                <a:srgbClr val="58595B"/>
              </a:buClr>
              <a:buSzPts val="1200"/>
              <a:buChar char="•"/>
              <a:defRPr sz="1200"/>
            </a:lvl2pPr>
            <a:lvl3pPr indent="-304800" lvl="2" marL="1371600" algn="l">
              <a:lnSpc>
                <a:spcPct val="90000"/>
              </a:lnSpc>
              <a:spcBef>
                <a:spcPts val="375"/>
              </a:spcBef>
              <a:spcAft>
                <a:spcPts val="0"/>
              </a:spcAft>
              <a:buClr>
                <a:srgbClr val="58595B"/>
              </a:buClr>
              <a:buSzPts val="1200"/>
              <a:buChar char="•"/>
              <a:defRPr sz="1200"/>
            </a:lvl3pPr>
            <a:lvl4pPr indent="-304800" lvl="3" marL="1828800" algn="l">
              <a:lnSpc>
                <a:spcPct val="90000"/>
              </a:lnSpc>
              <a:spcBef>
                <a:spcPts val="375"/>
              </a:spcBef>
              <a:spcAft>
                <a:spcPts val="0"/>
              </a:spcAft>
              <a:buClr>
                <a:srgbClr val="58595B"/>
              </a:buClr>
              <a:buSzPts val="1200"/>
              <a:buChar char="•"/>
              <a:defRPr sz="1200"/>
            </a:lvl4pPr>
            <a:lvl5pPr indent="-304800" lvl="4" marL="2286000" algn="l">
              <a:lnSpc>
                <a:spcPct val="90000"/>
              </a:lnSpc>
              <a:spcBef>
                <a:spcPts val="375"/>
              </a:spcBef>
              <a:spcAft>
                <a:spcPts val="0"/>
              </a:spcAft>
              <a:buClr>
                <a:srgbClr val="58595B"/>
              </a:buClr>
              <a:buSzPts val="1200"/>
              <a:buChar char="•"/>
              <a:defRPr sz="1200"/>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1" name="Google Shape;21;p2"/>
          <p:cNvSpPr/>
          <p:nvPr/>
        </p:nvSpPr>
        <p:spPr>
          <a:xfrm>
            <a:off x="640080" y="3017520"/>
            <a:ext cx="7772400" cy="36576"/>
          </a:xfrm>
          <a:prstGeom prst="rect">
            <a:avLst/>
          </a:prstGeom>
          <a:solidFill>
            <a:srgbClr val="2C75AC"/>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u="none" cap="none" strike="noStrike">
              <a:solidFill>
                <a:schemeClr val="lt1"/>
              </a:solidFill>
              <a:latin typeface="Helvetica Neue"/>
              <a:ea typeface="Helvetica Neue"/>
              <a:cs typeface="Helvetica Neue"/>
              <a:sym typeface="Helvetica Neue"/>
            </a:endParaRPr>
          </a:p>
        </p:txBody>
      </p:sp>
      <p:sp>
        <p:nvSpPr>
          <p:cNvPr id="22" name="Google Shape;22;p2"/>
          <p:cNvSpPr/>
          <p:nvPr/>
        </p:nvSpPr>
        <p:spPr>
          <a:xfrm>
            <a:off x="640080" y="1828800"/>
            <a:ext cx="7772400" cy="36576"/>
          </a:xfrm>
          <a:prstGeom prst="rect">
            <a:avLst/>
          </a:prstGeom>
          <a:solidFill>
            <a:srgbClr val="2C75AC"/>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u="none" cap="none" strike="noStrike">
              <a:solidFill>
                <a:schemeClr val="lt1"/>
              </a:solidFill>
              <a:latin typeface="Helvetica Neue"/>
              <a:ea typeface="Helvetica Neue"/>
              <a:cs typeface="Helvetica Neue"/>
              <a:sym typeface="Helvetica Neue"/>
            </a:endParaRPr>
          </a:p>
        </p:txBody>
      </p:sp>
      <p:sp>
        <p:nvSpPr>
          <p:cNvPr id="23" name="Google Shape;23;p2"/>
          <p:cNvSpPr/>
          <p:nvPr>
            <p:ph idx="3" type="pic"/>
          </p:nvPr>
        </p:nvSpPr>
        <p:spPr>
          <a:xfrm>
            <a:off x="647698" y="476251"/>
            <a:ext cx="5564638" cy="1031639"/>
          </a:xfrm>
          <a:prstGeom prst="rect">
            <a:avLst/>
          </a:prstGeom>
          <a:noFill/>
          <a:ln>
            <a:noFill/>
          </a:ln>
        </p:spPr>
      </p:sp>
      <p:sp>
        <p:nvSpPr>
          <p:cNvPr id="24" name="Google Shape;24;p2"/>
          <p:cNvSpPr txBox="1"/>
          <p:nvPr/>
        </p:nvSpPr>
        <p:spPr>
          <a:xfrm>
            <a:off x="6594764" y="304800"/>
            <a:ext cx="1427018" cy="13735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Helvetica Neue"/>
              <a:ea typeface="Helvetica Neue"/>
              <a:cs typeface="Helvetica Neue"/>
              <a:sym typeface="Helvetica Neue"/>
            </a:endParaRPr>
          </a:p>
        </p:txBody>
      </p:sp>
      <p:sp>
        <p:nvSpPr>
          <p:cNvPr id="25" name="Google Shape;25;p2"/>
          <p:cNvSpPr txBox="1"/>
          <p:nvPr>
            <p:ph idx="4" type="body"/>
          </p:nvPr>
        </p:nvSpPr>
        <p:spPr>
          <a:xfrm>
            <a:off x="640080" y="1892808"/>
            <a:ext cx="7772400" cy="1102546"/>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rgbClr val="58595B"/>
              </a:buClr>
              <a:buSzPts val="3600"/>
              <a:buNone/>
              <a:defRPr b="1" sz="3600">
                <a:latin typeface="Helvetica Neue"/>
                <a:ea typeface="Helvetica Neue"/>
                <a:cs typeface="Helvetica Neue"/>
                <a:sym typeface="Helvetica Neue"/>
              </a:defRPr>
            </a:lvl1pPr>
            <a:lvl2pPr indent="-228600" lvl="1" marL="914400" algn="l">
              <a:lnSpc>
                <a:spcPct val="90000"/>
              </a:lnSpc>
              <a:spcBef>
                <a:spcPts val="375"/>
              </a:spcBef>
              <a:spcAft>
                <a:spcPts val="0"/>
              </a:spcAft>
              <a:buClr>
                <a:srgbClr val="58595B"/>
              </a:buClr>
              <a:buSzPts val="3600"/>
              <a:buFont typeface="Arial"/>
              <a:buNone/>
              <a:defRPr b="1" sz="3600">
                <a:latin typeface="Helvetica Neue"/>
                <a:ea typeface="Helvetica Neue"/>
                <a:cs typeface="Helvetica Neue"/>
                <a:sym typeface="Helvetica Neue"/>
              </a:defRPr>
            </a:lvl2pPr>
            <a:lvl3pPr indent="-228600" lvl="2" marL="13716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3pPr>
            <a:lvl4pPr indent="-228600" lvl="3" marL="18288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4pPr>
            <a:lvl5pPr indent="-228600" lvl="4" marL="22860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6" name="Google Shape;26;p2"/>
          <p:cNvSpPr txBox="1"/>
          <p:nvPr/>
        </p:nvSpPr>
        <p:spPr>
          <a:xfrm>
            <a:off x="6594764" y="304800"/>
            <a:ext cx="1427018" cy="13735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300">
          <p15:clr>
            <a:srgbClr val="FBAE40"/>
          </p15:clr>
        </p15:guide>
        <p15:guide id="2" orient="horz" pos="540">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images">
  <p:cSld name="Header w/two images">
    <p:spTree>
      <p:nvGrpSpPr>
        <p:cNvPr id="73" name="Shape 73"/>
        <p:cNvGrpSpPr/>
        <p:nvPr/>
      </p:nvGrpSpPr>
      <p:grpSpPr>
        <a:xfrm>
          <a:off x="0" y="0"/>
          <a:ext cx="0" cy="0"/>
          <a:chOff x="0" y="0"/>
          <a:chExt cx="0" cy="0"/>
        </a:xfrm>
      </p:grpSpPr>
      <p:sp>
        <p:nvSpPr>
          <p:cNvPr id="74" name="Google Shape;74;p11"/>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11"/>
          <p:cNvSpPr/>
          <p:nvPr>
            <p:ph idx="2" type="pic"/>
          </p:nvPr>
        </p:nvSpPr>
        <p:spPr>
          <a:xfrm>
            <a:off x="639952" y="1188720"/>
            <a:ext cx="3749039" cy="2057400"/>
          </a:xfrm>
          <a:prstGeom prst="rect">
            <a:avLst/>
          </a:prstGeom>
          <a:solidFill>
            <a:srgbClr val="DBE7F5"/>
          </a:solidFill>
          <a:ln>
            <a:noFill/>
          </a:ln>
        </p:spPr>
      </p:sp>
      <p:sp>
        <p:nvSpPr>
          <p:cNvPr id="76" name="Google Shape;76;p11"/>
          <p:cNvSpPr txBox="1"/>
          <p:nvPr>
            <p:ph idx="1" type="body"/>
          </p:nvPr>
        </p:nvSpPr>
        <p:spPr>
          <a:xfrm>
            <a:off x="640080" y="3291840"/>
            <a:ext cx="3749039" cy="82296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7" name="Google Shape;77;p1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p:nvPr>
            <p:ph idx="3" type="pic"/>
          </p:nvPr>
        </p:nvSpPr>
        <p:spPr>
          <a:xfrm>
            <a:off x="4663440" y="1188720"/>
            <a:ext cx="3749039" cy="2057400"/>
          </a:xfrm>
          <a:prstGeom prst="rect">
            <a:avLst/>
          </a:prstGeom>
          <a:solidFill>
            <a:srgbClr val="DBE7F5"/>
          </a:solidFill>
          <a:ln>
            <a:noFill/>
          </a:ln>
        </p:spPr>
      </p:sp>
      <p:sp>
        <p:nvSpPr>
          <p:cNvPr id="79" name="Google Shape;79;p11"/>
          <p:cNvSpPr txBox="1"/>
          <p:nvPr>
            <p:ph idx="4" type="body"/>
          </p:nvPr>
        </p:nvSpPr>
        <p:spPr>
          <a:xfrm>
            <a:off x="4663440" y="3291840"/>
            <a:ext cx="3749039" cy="82296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header w/two captioned images captions">
  <p:cSld name="Small header w/two captioned images captions">
    <p:spTree>
      <p:nvGrpSpPr>
        <p:cNvPr id="80" name="Shape 80"/>
        <p:cNvGrpSpPr/>
        <p:nvPr/>
      </p:nvGrpSpPr>
      <p:grpSpPr>
        <a:xfrm>
          <a:off x="0" y="0"/>
          <a:ext cx="0" cy="0"/>
          <a:chOff x="0" y="0"/>
          <a:chExt cx="0" cy="0"/>
        </a:xfrm>
      </p:grpSpPr>
      <p:sp>
        <p:nvSpPr>
          <p:cNvPr id="81" name="Google Shape;81;p12"/>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12"/>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Helvetica Neue"/>
              <a:ea typeface="Helvetica Neue"/>
              <a:cs typeface="Helvetica Neue"/>
              <a:sym typeface="Helvetica Neue"/>
            </a:endParaRPr>
          </a:p>
        </p:txBody>
      </p:sp>
      <p:sp>
        <p:nvSpPr>
          <p:cNvPr id="83" name="Google Shape;83;p12"/>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8595B"/>
              </a:buClr>
              <a:buSzPts val="1800"/>
              <a:buFont typeface="Helvetica Neue"/>
              <a:buNone/>
            </a:pPr>
            <a:r>
              <a:rPr b="1" i="0" lang="en-US" sz="1800">
                <a:solidFill>
                  <a:srgbClr val="58595B"/>
                </a:solidFill>
                <a:latin typeface="Helvetica Neue"/>
                <a:ea typeface="Helvetica Neue"/>
                <a:cs typeface="Helvetica Neue"/>
                <a:sym typeface="Helvetica Neue"/>
              </a:rPr>
              <a:t>Small Header w/two captioned images</a:t>
            </a:r>
            <a:endParaRPr/>
          </a:p>
        </p:txBody>
      </p:sp>
      <p:sp>
        <p:nvSpPr>
          <p:cNvPr id="84" name="Google Shape;84;p12"/>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a:solidFill>
                <a:schemeClr val="lt1"/>
              </a:solidFill>
              <a:latin typeface="Helvetica Neue"/>
              <a:ea typeface="Helvetica Neue"/>
              <a:cs typeface="Helvetica Neue"/>
              <a:sym typeface="Helvetica Neue"/>
            </a:endParaRPr>
          </a:p>
        </p:txBody>
      </p:sp>
      <p:sp>
        <p:nvSpPr>
          <p:cNvPr id="85" name="Google Shape;85;p12"/>
          <p:cNvSpPr txBox="1"/>
          <p:nvPr>
            <p:ph idx="1" type="body"/>
          </p:nvPr>
        </p:nvSpPr>
        <p:spPr>
          <a:xfrm>
            <a:off x="639950" y="4114800"/>
            <a:ext cx="3749039" cy="134139"/>
          </a:xfrm>
          <a:prstGeom prst="rect">
            <a:avLst/>
          </a:prstGeom>
          <a:noFill/>
          <a:ln>
            <a:noFill/>
          </a:ln>
        </p:spPr>
        <p:txBody>
          <a:bodyPr anchorCtr="0" anchor="t" bIns="0" lIns="0" spcFirstLastPara="1" rIns="0" wrap="square" tIns="0">
            <a:spAutoFit/>
          </a:bodyPr>
          <a:lstStyle>
            <a:lvl1pPr indent="-228600" lvl="0" marL="457200" algn="l">
              <a:lnSpc>
                <a:spcPct val="137500"/>
              </a:lnSpc>
              <a:spcBef>
                <a:spcPts val="750"/>
              </a:spcBef>
              <a:spcAft>
                <a:spcPts val="0"/>
              </a:spcAft>
              <a:buClr>
                <a:srgbClr val="58595B"/>
              </a:buClr>
              <a:buSzPts val="800"/>
              <a:buNone/>
              <a:defRPr sz="800">
                <a:latin typeface="Helvetica Neue"/>
                <a:ea typeface="Helvetica Neue"/>
                <a:cs typeface="Helvetica Neue"/>
                <a:sym typeface="Helvetica Neue"/>
              </a:defRPr>
            </a:lvl1pPr>
            <a:lvl2pPr indent="-279400" lvl="1" marL="9144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2pPr>
            <a:lvl3pPr indent="-279400" lvl="2" marL="13716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3pPr>
            <a:lvl4pPr indent="-279400" lvl="3" marL="18288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4pPr>
            <a:lvl5pPr indent="-279400" lvl="4" marL="22860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6" name="Google Shape;86;p12"/>
          <p:cNvSpPr/>
          <p:nvPr/>
        </p:nvSpPr>
        <p:spPr>
          <a:xfrm>
            <a:off x="0" y="0"/>
            <a:ext cx="9144000" cy="1168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Helvetica Neue"/>
              <a:ea typeface="Helvetica Neue"/>
              <a:cs typeface="Helvetica Neue"/>
              <a:sym typeface="Helvetica Neue"/>
            </a:endParaRPr>
          </a:p>
        </p:txBody>
      </p:sp>
      <p:sp>
        <p:nvSpPr>
          <p:cNvPr id="87" name="Google Shape;87;p12"/>
          <p:cNvSpPr txBox="1"/>
          <p:nvPr/>
        </p:nvSpPr>
        <p:spPr>
          <a:xfrm>
            <a:off x="640079" y="365760"/>
            <a:ext cx="7772400" cy="27432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8595B"/>
              </a:buClr>
              <a:buSzPts val="1800"/>
              <a:buFont typeface="Helvetica Neue"/>
              <a:buNone/>
            </a:pPr>
            <a:r>
              <a:rPr b="1" i="0" lang="en-US" sz="1800">
                <a:solidFill>
                  <a:srgbClr val="58595B"/>
                </a:solidFill>
                <a:latin typeface="Helvetica Neue"/>
                <a:ea typeface="Helvetica Neue"/>
                <a:cs typeface="Helvetica Neue"/>
                <a:sym typeface="Helvetica Neue"/>
              </a:rPr>
              <a:t>Small Header w/two captioned images</a:t>
            </a:r>
            <a:endParaRPr/>
          </a:p>
        </p:txBody>
      </p:sp>
      <p:sp>
        <p:nvSpPr>
          <p:cNvPr id="88" name="Google Shape;88;p12"/>
          <p:cNvSpPr/>
          <p:nvPr/>
        </p:nvSpPr>
        <p:spPr>
          <a:xfrm>
            <a:off x="640080" y="673649"/>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a:solidFill>
                <a:schemeClr val="lt1"/>
              </a:solidFill>
              <a:latin typeface="Helvetica Neue"/>
              <a:ea typeface="Helvetica Neue"/>
              <a:cs typeface="Helvetica Neue"/>
              <a:sym typeface="Helvetica Neue"/>
            </a:endParaRPr>
          </a:p>
        </p:txBody>
      </p:sp>
      <p:sp>
        <p:nvSpPr>
          <p:cNvPr id="89" name="Google Shape;89;p12"/>
          <p:cNvSpPr/>
          <p:nvPr>
            <p:ph idx="2" type="pic"/>
          </p:nvPr>
        </p:nvSpPr>
        <p:spPr>
          <a:xfrm>
            <a:off x="639951" y="1038977"/>
            <a:ext cx="3749039" cy="3017520"/>
          </a:xfrm>
          <a:prstGeom prst="rect">
            <a:avLst/>
          </a:prstGeom>
          <a:solidFill>
            <a:srgbClr val="DBE7F5"/>
          </a:solidFill>
          <a:ln>
            <a:noFill/>
          </a:ln>
        </p:spPr>
      </p:sp>
      <p:sp>
        <p:nvSpPr>
          <p:cNvPr id="90" name="Google Shape;90;p12"/>
          <p:cNvSpPr txBox="1"/>
          <p:nvPr>
            <p:ph idx="3" type="body"/>
          </p:nvPr>
        </p:nvSpPr>
        <p:spPr>
          <a:xfrm>
            <a:off x="4663439" y="4114800"/>
            <a:ext cx="3749039" cy="134139"/>
          </a:xfrm>
          <a:prstGeom prst="rect">
            <a:avLst/>
          </a:prstGeom>
          <a:noFill/>
          <a:ln>
            <a:noFill/>
          </a:ln>
        </p:spPr>
        <p:txBody>
          <a:bodyPr anchorCtr="0" anchor="t" bIns="0" lIns="0" spcFirstLastPara="1" rIns="0" wrap="square" tIns="0">
            <a:spAutoFit/>
          </a:bodyPr>
          <a:lstStyle>
            <a:lvl1pPr indent="-228600" lvl="0" marL="457200" algn="l">
              <a:lnSpc>
                <a:spcPct val="137500"/>
              </a:lnSpc>
              <a:spcBef>
                <a:spcPts val="750"/>
              </a:spcBef>
              <a:spcAft>
                <a:spcPts val="0"/>
              </a:spcAft>
              <a:buClr>
                <a:srgbClr val="58595B"/>
              </a:buClr>
              <a:buSzPts val="800"/>
              <a:buNone/>
              <a:defRPr sz="800">
                <a:latin typeface="Helvetica Neue"/>
                <a:ea typeface="Helvetica Neue"/>
                <a:cs typeface="Helvetica Neue"/>
                <a:sym typeface="Helvetica Neue"/>
              </a:defRPr>
            </a:lvl1pPr>
            <a:lvl2pPr indent="-279400" lvl="1" marL="9144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2pPr>
            <a:lvl3pPr indent="-279400" lvl="2" marL="13716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3pPr>
            <a:lvl4pPr indent="-279400" lvl="3" marL="18288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4pPr>
            <a:lvl5pPr indent="-279400" lvl="4" marL="2286000" algn="l">
              <a:lnSpc>
                <a:spcPct val="90000"/>
              </a:lnSpc>
              <a:spcBef>
                <a:spcPts val="375"/>
              </a:spcBef>
              <a:spcAft>
                <a:spcPts val="0"/>
              </a:spcAft>
              <a:buClr>
                <a:srgbClr val="58595B"/>
              </a:buClr>
              <a:buSzPts val="800"/>
              <a:buChar char="•"/>
              <a:defRPr sz="800">
                <a:latin typeface="Helvetica Neue"/>
                <a:ea typeface="Helvetica Neue"/>
                <a:cs typeface="Helvetica Neue"/>
                <a:sym typeface="Helvetica Neue"/>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1" name="Google Shape;91;p12"/>
          <p:cNvSpPr/>
          <p:nvPr>
            <p:ph idx="4" type="pic"/>
          </p:nvPr>
        </p:nvSpPr>
        <p:spPr>
          <a:xfrm>
            <a:off x="4663440" y="1038977"/>
            <a:ext cx="3749039" cy="3017520"/>
          </a:xfrm>
          <a:prstGeom prst="rect">
            <a:avLst/>
          </a:prstGeom>
          <a:solidFill>
            <a:srgbClr val="DBE7F5"/>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hree images">
  <p:cSld name="Header w/three images">
    <p:spTree>
      <p:nvGrpSpPr>
        <p:cNvPr id="92" name="Shape 92"/>
        <p:cNvGrpSpPr/>
        <p:nvPr/>
      </p:nvGrpSpPr>
      <p:grpSpPr>
        <a:xfrm>
          <a:off x="0" y="0"/>
          <a:ext cx="0" cy="0"/>
          <a:chOff x="0" y="0"/>
          <a:chExt cx="0" cy="0"/>
        </a:xfrm>
      </p:grpSpPr>
      <p:sp>
        <p:nvSpPr>
          <p:cNvPr id="93" name="Google Shape;93;p13"/>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4" name="Google Shape;94;p13"/>
          <p:cNvSpPr/>
          <p:nvPr>
            <p:ph idx="2" type="pic"/>
          </p:nvPr>
        </p:nvSpPr>
        <p:spPr>
          <a:xfrm>
            <a:off x="639952" y="1188720"/>
            <a:ext cx="2468880" cy="2057400"/>
          </a:xfrm>
          <a:prstGeom prst="rect">
            <a:avLst/>
          </a:prstGeom>
          <a:solidFill>
            <a:srgbClr val="DBE7F5"/>
          </a:solidFill>
          <a:ln>
            <a:noFill/>
          </a:ln>
        </p:spPr>
      </p:sp>
      <p:sp>
        <p:nvSpPr>
          <p:cNvPr id="95" name="Google Shape;95;p13"/>
          <p:cNvSpPr txBox="1"/>
          <p:nvPr>
            <p:ph idx="1" type="body"/>
          </p:nvPr>
        </p:nvSpPr>
        <p:spPr>
          <a:xfrm>
            <a:off x="5943600" y="3291840"/>
            <a:ext cx="2468880" cy="100584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6" name="Google Shape;96;p13"/>
          <p:cNvSpPr/>
          <p:nvPr>
            <p:ph idx="3" type="pic"/>
          </p:nvPr>
        </p:nvSpPr>
        <p:spPr>
          <a:xfrm>
            <a:off x="5943600" y="1188720"/>
            <a:ext cx="2468880" cy="2057400"/>
          </a:xfrm>
          <a:prstGeom prst="rect">
            <a:avLst/>
          </a:prstGeom>
          <a:solidFill>
            <a:srgbClr val="DBE7F5"/>
          </a:solidFill>
          <a:ln>
            <a:noFill/>
          </a:ln>
        </p:spPr>
      </p:sp>
      <p:sp>
        <p:nvSpPr>
          <p:cNvPr id="97" name="Google Shape;97;p13"/>
          <p:cNvSpPr txBox="1"/>
          <p:nvPr>
            <p:ph idx="4" type="body"/>
          </p:nvPr>
        </p:nvSpPr>
        <p:spPr>
          <a:xfrm>
            <a:off x="3291840" y="3291840"/>
            <a:ext cx="2468880" cy="100584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8" name="Google Shape;98;p13"/>
          <p:cNvSpPr/>
          <p:nvPr>
            <p:ph idx="5" type="pic"/>
          </p:nvPr>
        </p:nvSpPr>
        <p:spPr>
          <a:xfrm>
            <a:off x="3291776" y="1188720"/>
            <a:ext cx="2468880" cy="2057400"/>
          </a:xfrm>
          <a:prstGeom prst="rect">
            <a:avLst/>
          </a:prstGeom>
          <a:solidFill>
            <a:srgbClr val="DBE7F5"/>
          </a:solidFill>
          <a:ln>
            <a:noFill/>
          </a:ln>
        </p:spPr>
      </p:sp>
      <p:sp>
        <p:nvSpPr>
          <p:cNvPr id="99" name="Google Shape;99;p13"/>
          <p:cNvSpPr txBox="1"/>
          <p:nvPr>
            <p:ph idx="6" type="body"/>
          </p:nvPr>
        </p:nvSpPr>
        <p:spPr>
          <a:xfrm>
            <a:off x="640080" y="3291840"/>
            <a:ext cx="2468880" cy="100584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0" name="Google Shape;100;p1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wide image">
  <p:cSld name="Header/wide image">
    <p:spTree>
      <p:nvGrpSpPr>
        <p:cNvPr id="101" name="Shape 101"/>
        <p:cNvGrpSpPr/>
        <p:nvPr/>
      </p:nvGrpSpPr>
      <p:grpSpPr>
        <a:xfrm>
          <a:off x="0" y="0"/>
          <a:ext cx="0" cy="0"/>
          <a:chOff x="0" y="0"/>
          <a:chExt cx="0" cy="0"/>
        </a:xfrm>
      </p:grpSpPr>
      <p:sp>
        <p:nvSpPr>
          <p:cNvPr id="102" name="Google Shape;102;p14"/>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3" name="Google Shape;103;p14"/>
          <p:cNvSpPr txBox="1"/>
          <p:nvPr>
            <p:ph idx="1" type="body"/>
          </p:nvPr>
        </p:nvSpPr>
        <p:spPr>
          <a:xfrm>
            <a:off x="640080" y="3657600"/>
            <a:ext cx="7772400" cy="640080"/>
          </a:xfrm>
          <a:prstGeom prst="rect">
            <a:avLst/>
          </a:prstGeom>
          <a:noFill/>
          <a:ln>
            <a:noFill/>
          </a:ln>
        </p:spPr>
        <p:txBody>
          <a:bodyPr anchorCtr="0" anchor="t" bIns="0" lIns="0" spcFirstLastPara="1" rIns="0" wrap="square" tIns="182875">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4" name="Google Shape;104;p14"/>
          <p:cNvSpPr/>
          <p:nvPr>
            <p:ph idx="2" type="pic"/>
          </p:nvPr>
        </p:nvSpPr>
        <p:spPr>
          <a:xfrm>
            <a:off x="640080" y="1188720"/>
            <a:ext cx="7772400" cy="2423160"/>
          </a:xfrm>
          <a:prstGeom prst="rect">
            <a:avLst/>
          </a:prstGeom>
          <a:solidFill>
            <a:srgbClr val="DBE7F5"/>
          </a:solidFill>
          <a:ln>
            <a:noFill/>
          </a:ln>
        </p:spPr>
      </p:sp>
      <p:sp>
        <p:nvSpPr>
          <p:cNvPr id="105" name="Google Shape;105;p14"/>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er w/video">
  <p:cSld name="1_Header w/video">
    <p:spTree>
      <p:nvGrpSpPr>
        <p:cNvPr id="106" name="Shape 106"/>
        <p:cNvGrpSpPr/>
        <p:nvPr/>
      </p:nvGrpSpPr>
      <p:grpSpPr>
        <a:xfrm>
          <a:off x="0" y="0"/>
          <a:ext cx="0" cy="0"/>
          <a:chOff x="0" y="0"/>
          <a:chExt cx="0" cy="0"/>
        </a:xfrm>
      </p:grpSpPr>
      <p:sp>
        <p:nvSpPr>
          <p:cNvPr id="107" name="Google Shape;107;p15"/>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8" name="Google Shape;108;p15"/>
          <p:cNvSpPr/>
          <p:nvPr>
            <p:ph idx="2" type="pic"/>
          </p:nvPr>
        </p:nvSpPr>
        <p:spPr>
          <a:xfrm>
            <a:off x="1828800" y="1188720"/>
            <a:ext cx="5486400" cy="3017520"/>
          </a:xfrm>
          <a:prstGeom prst="rect">
            <a:avLst/>
          </a:prstGeom>
          <a:solidFill>
            <a:srgbClr val="DBE7F5"/>
          </a:solidFill>
          <a:ln>
            <a:noFill/>
          </a:ln>
        </p:spPr>
      </p:sp>
      <p:sp>
        <p:nvSpPr>
          <p:cNvPr id="109" name="Google Shape;109;p15"/>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video and copy">
  <p:cSld name="Header w/video and copy">
    <p:spTree>
      <p:nvGrpSpPr>
        <p:cNvPr id="110" name="Shape 110"/>
        <p:cNvGrpSpPr/>
        <p:nvPr/>
      </p:nvGrpSpPr>
      <p:grpSpPr>
        <a:xfrm>
          <a:off x="0" y="0"/>
          <a:ext cx="0" cy="0"/>
          <a:chOff x="0" y="0"/>
          <a:chExt cx="0" cy="0"/>
        </a:xfrm>
      </p:grpSpPr>
      <p:sp>
        <p:nvSpPr>
          <p:cNvPr id="111" name="Google Shape;111;p16"/>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2" name="Google Shape;112;p16"/>
          <p:cNvSpPr txBox="1"/>
          <p:nvPr>
            <p:ph idx="1" type="body"/>
          </p:nvPr>
        </p:nvSpPr>
        <p:spPr>
          <a:xfrm>
            <a:off x="5669280" y="1554480"/>
            <a:ext cx="2743200" cy="1005840"/>
          </a:xfrm>
          <a:prstGeom prst="rect">
            <a:avLst/>
          </a:prstGeom>
          <a:noFill/>
          <a:ln>
            <a:noFill/>
          </a:ln>
        </p:spPr>
        <p:txBody>
          <a:bodyPr anchorCtr="0" anchor="t" bIns="0" lIns="36575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16"/>
          <p:cNvSpPr txBox="1"/>
          <p:nvPr>
            <p:ph idx="2" type="body"/>
          </p:nvPr>
        </p:nvSpPr>
        <p:spPr>
          <a:xfrm>
            <a:off x="5669280" y="1188720"/>
            <a:ext cx="2743200" cy="215444"/>
          </a:xfrm>
          <a:prstGeom prst="rect">
            <a:avLst/>
          </a:prstGeom>
          <a:noFill/>
          <a:ln>
            <a:noFill/>
          </a:ln>
        </p:spPr>
        <p:txBody>
          <a:bodyPr anchorCtr="0" anchor="t" bIns="0" lIns="36575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4" name="Google Shape;114;p16"/>
          <p:cNvSpPr/>
          <p:nvPr>
            <p:ph idx="3" type="media"/>
          </p:nvPr>
        </p:nvSpPr>
        <p:spPr>
          <a:xfrm>
            <a:off x="640080" y="1188720"/>
            <a:ext cx="5029200" cy="2834640"/>
          </a:xfrm>
          <a:prstGeom prst="rect">
            <a:avLst/>
          </a:prstGeom>
          <a:solidFill>
            <a:srgbClr val="DBE7F5"/>
          </a:solidFill>
          <a:ln>
            <a:noFill/>
          </a:ln>
        </p:spPr>
        <p:txBody>
          <a:bodyPr anchorCtr="1" anchor="t" bIns="0" lIns="0" spcFirstLastPara="1" rIns="0" wrap="square" tIns="0">
            <a:noAutofit/>
          </a:bodyPr>
          <a:lstStyle>
            <a:lvl1pPr lvl="0" marR="0" rtl="0" algn="ctr">
              <a:lnSpc>
                <a:spcPct val="90000"/>
              </a:lnSpc>
              <a:spcBef>
                <a:spcPts val="750"/>
              </a:spcBef>
              <a:spcAft>
                <a:spcPts val="0"/>
              </a:spcAft>
              <a:buClr>
                <a:srgbClr val="898989"/>
              </a:buClr>
              <a:buSzPts val="1400"/>
              <a:buFont typeface="Arial"/>
              <a:buNone/>
              <a:defRPr b="0" i="0" sz="1400" u="none" cap="none" strike="noStrike">
                <a:solidFill>
                  <a:srgbClr val="898989"/>
                </a:solidFill>
                <a:latin typeface="Helvetica Neue"/>
                <a:ea typeface="Helvetica Neue"/>
                <a:cs typeface="Helvetica Neue"/>
                <a:sym typeface="Helvetica Neue"/>
              </a:defRPr>
            </a:lvl1pPr>
            <a:lvl2pPr lvl="1"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2pPr>
            <a:lvl3pPr lvl="2"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3pPr>
            <a:lvl4pPr lvl="3"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4pPr>
            <a:lvl5pPr lvl="4"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100"/>
              <a:buFont typeface="Arial"/>
              <a:buNone/>
              <a:defRPr b="0" i="0" sz="100" u="none" cap="none" strike="noStrike">
                <a:solidFill>
                  <a:schemeClr val="dk1"/>
                </a:solidFill>
                <a:latin typeface="Helvetica Neue"/>
                <a:ea typeface="Helvetica Neue"/>
                <a:cs typeface="Helvetica Neue"/>
                <a:sym typeface="Helvetica Neue"/>
              </a:defRPr>
            </a:lvl6pPr>
            <a:lvl7pPr lvl="6" marR="0" rtl="0" algn="l">
              <a:lnSpc>
                <a:spcPct val="90000"/>
              </a:lnSpc>
              <a:spcBef>
                <a:spcPts val="6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7pPr>
            <a:lvl8pPr lvl="7" marR="0" rtl="0" algn="l">
              <a:lnSpc>
                <a:spcPct val="90000"/>
              </a:lnSpc>
              <a:spcBef>
                <a:spcPts val="600"/>
              </a:spcBef>
              <a:spcAft>
                <a:spcPts val="0"/>
              </a:spcAft>
              <a:buClr>
                <a:schemeClr val="dk1"/>
              </a:buClr>
              <a:buSzPts val="100"/>
              <a:buFont typeface="Arial"/>
              <a:buChar char="•"/>
              <a:defRPr b="0" i="0" sz="100" u="none" cap="none" strike="noStrike">
                <a:solidFill>
                  <a:schemeClr val="dk1"/>
                </a:solidFill>
                <a:latin typeface="Helvetica Neue"/>
                <a:ea typeface="Helvetica Neue"/>
                <a:cs typeface="Helvetica Neue"/>
                <a:sym typeface="Helvetica Neue"/>
              </a:defRPr>
            </a:lvl8pPr>
            <a:lvl9pPr lvl="8" marR="0" rtl="0" algn="l">
              <a:lnSpc>
                <a:spcPct val="90000"/>
              </a:lnSpc>
              <a:spcBef>
                <a:spcPts val="600"/>
              </a:spcBef>
              <a:spcAft>
                <a:spcPts val="0"/>
              </a:spcAft>
              <a:buClr>
                <a:schemeClr val="dk1"/>
              </a:buClr>
              <a:buSzPts val="4150"/>
              <a:buFont typeface="Arial"/>
              <a:buChar char="•"/>
              <a:defRPr b="0" i="0" sz="4150" u="none" cap="none" strike="noStrike">
                <a:solidFill>
                  <a:schemeClr val="dk1"/>
                </a:solidFill>
                <a:latin typeface="Helvetica Neue"/>
                <a:ea typeface="Helvetica Neue"/>
                <a:cs typeface="Helvetica Neue"/>
                <a:sym typeface="Helvetica Neue"/>
              </a:defRPr>
            </a:lvl9pPr>
          </a:lstStyle>
          <a:p/>
        </p:txBody>
      </p:sp>
      <p:sp>
        <p:nvSpPr>
          <p:cNvPr id="115" name="Google Shape;115;p16"/>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white background">
  <p:cSld name="Statement w/white background">
    <p:spTree>
      <p:nvGrpSpPr>
        <p:cNvPr id="116" name="Shape 116"/>
        <p:cNvGrpSpPr/>
        <p:nvPr/>
      </p:nvGrpSpPr>
      <p:grpSpPr>
        <a:xfrm>
          <a:off x="0" y="0"/>
          <a:ext cx="0" cy="0"/>
          <a:chOff x="0" y="0"/>
          <a:chExt cx="0" cy="0"/>
        </a:xfrm>
      </p:grpSpPr>
      <p:sp>
        <p:nvSpPr>
          <p:cNvPr id="117" name="Google Shape;117;p17"/>
          <p:cNvSpPr/>
          <p:nvPr/>
        </p:nvSpPr>
        <p:spPr>
          <a:xfrm>
            <a:off x="0" y="1"/>
            <a:ext cx="9144000" cy="4599432"/>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4000">
              <a:solidFill>
                <a:schemeClr val="lt1"/>
              </a:solidFill>
              <a:latin typeface="Helvetica Neue"/>
              <a:ea typeface="Helvetica Neue"/>
              <a:cs typeface="Helvetica Neue"/>
              <a:sym typeface="Helvetica Neue"/>
            </a:endParaRPr>
          </a:p>
        </p:txBody>
      </p:sp>
      <p:sp>
        <p:nvSpPr>
          <p:cNvPr id="118" name="Google Shape;118;p17"/>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1371600" y="1371600"/>
            <a:ext cx="6400800" cy="1665071"/>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750"/>
              </a:spcBef>
              <a:spcAft>
                <a:spcPts val="0"/>
              </a:spcAft>
              <a:buClr>
                <a:srgbClr val="2774AE"/>
              </a:buClr>
              <a:buSzPts val="4000"/>
              <a:buNone/>
              <a:defRPr sz="4000">
                <a:solidFill>
                  <a:srgbClr val="2774AE"/>
                </a:solidFill>
              </a:defRPr>
            </a:lvl1pPr>
            <a:lvl2pPr indent="-228600" lvl="1" marL="914400" algn="ctr">
              <a:lnSpc>
                <a:spcPct val="90000"/>
              </a:lnSpc>
              <a:spcBef>
                <a:spcPts val="375"/>
              </a:spcBef>
              <a:spcAft>
                <a:spcPts val="0"/>
              </a:spcAft>
              <a:buClr>
                <a:srgbClr val="2774AE"/>
              </a:buClr>
              <a:buSzPts val="4000"/>
              <a:buNone/>
              <a:defRPr sz="4000">
                <a:solidFill>
                  <a:srgbClr val="2774AE"/>
                </a:solidFill>
              </a:defRPr>
            </a:lvl2pPr>
            <a:lvl3pPr indent="-228600" lvl="2" marL="1371600" algn="ctr">
              <a:lnSpc>
                <a:spcPct val="90000"/>
              </a:lnSpc>
              <a:spcBef>
                <a:spcPts val="375"/>
              </a:spcBef>
              <a:spcAft>
                <a:spcPts val="0"/>
              </a:spcAft>
              <a:buClr>
                <a:srgbClr val="2774AE"/>
              </a:buClr>
              <a:buSzPts val="4000"/>
              <a:buNone/>
              <a:defRPr sz="4000">
                <a:solidFill>
                  <a:srgbClr val="2774AE"/>
                </a:solidFill>
              </a:defRPr>
            </a:lvl3pPr>
            <a:lvl4pPr indent="-228600" lvl="3" marL="1828800" algn="ctr">
              <a:lnSpc>
                <a:spcPct val="90000"/>
              </a:lnSpc>
              <a:spcBef>
                <a:spcPts val="375"/>
              </a:spcBef>
              <a:spcAft>
                <a:spcPts val="0"/>
              </a:spcAft>
              <a:buClr>
                <a:srgbClr val="2774AE"/>
              </a:buClr>
              <a:buSzPts val="4000"/>
              <a:buNone/>
              <a:defRPr sz="4000">
                <a:solidFill>
                  <a:srgbClr val="2774AE"/>
                </a:solidFill>
              </a:defRPr>
            </a:lvl4pPr>
            <a:lvl5pPr indent="-228600" lvl="4" marL="2286000" algn="ctr">
              <a:lnSpc>
                <a:spcPct val="90000"/>
              </a:lnSpc>
              <a:spcBef>
                <a:spcPts val="375"/>
              </a:spcBef>
              <a:spcAft>
                <a:spcPts val="0"/>
              </a:spcAft>
              <a:buClr>
                <a:srgbClr val="2774AE"/>
              </a:buClr>
              <a:buSzPts val="4000"/>
              <a:buNone/>
              <a:defRPr sz="4000">
                <a:solidFill>
                  <a:srgbClr val="2774AE"/>
                </a:solidFil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120" name="Shape 120"/>
        <p:cNvGrpSpPr/>
        <p:nvPr/>
      </p:nvGrpSpPr>
      <p:grpSpPr>
        <a:xfrm>
          <a:off x="0" y="0"/>
          <a:ext cx="0" cy="0"/>
          <a:chOff x="0" y="0"/>
          <a:chExt cx="0" cy="0"/>
        </a:xfrm>
      </p:grpSpPr>
      <p:sp>
        <p:nvSpPr>
          <p:cNvPr id="121" name="Google Shape;121;p18"/>
          <p:cNvSpPr/>
          <p:nvPr/>
        </p:nvSpPr>
        <p:spPr>
          <a:xfrm>
            <a:off x="0" y="0"/>
            <a:ext cx="9144000" cy="4572000"/>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4000">
              <a:solidFill>
                <a:schemeClr val="lt1"/>
              </a:solidFill>
              <a:latin typeface="Helvetica Neue"/>
              <a:ea typeface="Helvetica Neue"/>
              <a:cs typeface="Helvetica Neue"/>
              <a:sym typeface="Helvetica Neue"/>
            </a:endParaRPr>
          </a:p>
        </p:txBody>
      </p:sp>
      <p:sp>
        <p:nvSpPr>
          <p:cNvPr id="122" name="Google Shape;122;p18"/>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23" name="Google Shape;123;p18"/>
          <p:cNvPicPr preferRelativeResize="0"/>
          <p:nvPr/>
        </p:nvPicPr>
        <p:blipFill rotWithShape="1">
          <a:blip r:embed="rId2">
            <a:alphaModFix/>
          </a:blip>
          <a:srcRect b="0" l="0" r="0" t="0"/>
          <a:stretch/>
        </p:blipFill>
        <p:spPr>
          <a:xfrm>
            <a:off x="2281646" y="2282017"/>
            <a:ext cx="4580708" cy="579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able">
  <p:cSld name="Header w/table">
    <p:spTree>
      <p:nvGrpSpPr>
        <p:cNvPr id="27" name="Shape 27"/>
        <p:cNvGrpSpPr/>
        <p:nvPr/>
      </p:nvGrpSpPr>
      <p:grpSpPr>
        <a:xfrm>
          <a:off x="0" y="0"/>
          <a:ext cx="0" cy="0"/>
          <a:chOff x="0" y="0"/>
          <a:chExt cx="0" cy="0"/>
        </a:xfrm>
      </p:grpSpPr>
      <p:sp>
        <p:nvSpPr>
          <p:cNvPr id="28" name="Google Shape;28;p3"/>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9" name="Google Shape;29;p3"/>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p:nvPr>
            <p:ph idx="2" type="tbl"/>
          </p:nvPr>
        </p:nvSpPr>
        <p:spPr>
          <a:xfrm>
            <a:off x="1097280" y="1188720"/>
            <a:ext cx="6400800" cy="3108960"/>
          </a:xfrm>
          <a:prstGeom prst="rect">
            <a:avLst/>
          </a:prstGeom>
          <a:solidFill>
            <a:srgbClr val="DBE7F5"/>
          </a:solidFill>
          <a:ln>
            <a:noFill/>
          </a:ln>
        </p:spPr>
        <p:txBody>
          <a:bodyPr anchorCtr="1" anchor="t" bIns="45700" lIns="91425" spcFirstLastPara="1" rIns="91425" wrap="square" tIns="45700">
            <a:noAutofit/>
          </a:bodyPr>
          <a:lstStyle>
            <a:lvl1pPr lvl="0" marR="0" rtl="0" algn="ctr">
              <a:spcBef>
                <a:spcPts val="0"/>
              </a:spcBef>
              <a:spcAft>
                <a:spcPts val="0"/>
              </a:spcAft>
              <a:buClr>
                <a:srgbClr val="898989"/>
              </a:buClr>
              <a:buSzPts val="1350"/>
              <a:buFont typeface="Helvetica Neue"/>
              <a:buNone/>
              <a:defRPr b="0" i="0" sz="1350" u="none" cap="none" strike="noStrike">
                <a:solidFill>
                  <a:srgbClr val="898989"/>
                </a:solidFill>
                <a:latin typeface="Helvetica Neue"/>
                <a:ea typeface="Helvetica Neue"/>
                <a:cs typeface="Helvetica Neue"/>
                <a:sym typeface="Helvetica Neue"/>
              </a:defRPr>
            </a:lvl1pPr>
            <a:lvl2pPr lvl="1"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1350" u="none" cap="none" strike="noStrike">
                <a:solidFill>
                  <a:schemeClr val="dk1"/>
                </a:solidFill>
                <a:latin typeface="Helvetica Neue"/>
                <a:ea typeface="Helvetica Neue"/>
                <a:cs typeface="Helvetica Neue"/>
                <a:sym typeface="Helvetica Neue"/>
              </a:defRPr>
            </a:lvl9pPr>
          </a:lstStyle>
          <a:p/>
        </p:txBody>
      </p:sp>
      <p:sp>
        <p:nvSpPr>
          <p:cNvPr id="31" name="Google Shape;31;p3"/>
          <p:cNvSpPr txBox="1"/>
          <p:nvPr>
            <p:ph idx="1" type="body"/>
          </p:nvPr>
        </p:nvSpPr>
        <p:spPr>
          <a:xfrm>
            <a:off x="7739809" y="1188720"/>
            <a:ext cx="946991" cy="135421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rgbClr val="FC28FC"/>
              </a:buClr>
              <a:buSzPts val="800"/>
              <a:buNone/>
              <a:defRPr b="0" sz="800">
                <a:solidFill>
                  <a:srgbClr val="FC28FC"/>
                </a:solidFill>
              </a:defRPr>
            </a:lvl1pPr>
            <a:lvl2pPr indent="-228600" lvl="1" marL="914400" algn="l">
              <a:lnSpc>
                <a:spcPct val="90000"/>
              </a:lnSpc>
              <a:spcBef>
                <a:spcPts val="375"/>
              </a:spcBef>
              <a:spcAft>
                <a:spcPts val="0"/>
              </a:spcAft>
              <a:buClr>
                <a:srgbClr val="FF0000"/>
              </a:buClr>
              <a:buSzPts val="1400"/>
              <a:buNone/>
              <a:defRPr>
                <a:solidFill>
                  <a:srgbClr val="FF0000"/>
                </a:solidFill>
              </a:defRPr>
            </a:lvl2pPr>
            <a:lvl3pPr indent="-228600" lvl="2" marL="1371600" algn="l">
              <a:lnSpc>
                <a:spcPct val="90000"/>
              </a:lnSpc>
              <a:spcBef>
                <a:spcPts val="375"/>
              </a:spcBef>
              <a:spcAft>
                <a:spcPts val="0"/>
              </a:spcAft>
              <a:buClr>
                <a:srgbClr val="FF0000"/>
              </a:buClr>
              <a:buSzPts val="1400"/>
              <a:buNone/>
              <a:defRPr>
                <a:solidFill>
                  <a:srgbClr val="FF0000"/>
                </a:solidFill>
              </a:defRPr>
            </a:lvl3pPr>
            <a:lvl4pPr indent="-228600" lvl="3" marL="1828800" algn="l">
              <a:lnSpc>
                <a:spcPct val="90000"/>
              </a:lnSpc>
              <a:spcBef>
                <a:spcPts val="375"/>
              </a:spcBef>
              <a:spcAft>
                <a:spcPts val="0"/>
              </a:spcAft>
              <a:buClr>
                <a:srgbClr val="FF0000"/>
              </a:buClr>
              <a:buSzPts val="1400"/>
              <a:buNone/>
              <a:defRPr>
                <a:solidFill>
                  <a:srgbClr val="FF0000"/>
                </a:solidFill>
              </a:defRPr>
            </a:lvl4pPr>
            <a:lvl5pPr indent="-228600" lvl="4" marL="2286000" algn="l">
              <a:lnSpc>
                <a:spcPct val="90000"/>
              </a:lnSpc>
              <a:spcBef>
                <a:spcPts val="375"/>
              </a:spcBef>
              <a:spcAft>
                <a:spcPts val="0"/>
              </a:spcAft>
              <a:buClr>
                <a:srgbClr val="FF0000"/>
              </a:buClr>
              <a:buSzPts val="1400"/>
              <a:buNone/>
              <a:defRPr>
                <a:solidFill>
                  <a:srgbClr val="FF0000"/>
                </a:solidFill>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32" name="Shape 32"/>
        <p:cNvGrpSpPr/>
        <p:nvPr/>
      </p:nvGrpSpPr>
      <p:grpSpPr>
        <a:xfrm>
          <a:off x="0" y="0"/>
          <a:ext cx="0" cy="0"/>
          <a:chOff x="0" y="0"/>
          <a:chExt cx="0" cy="0"/>
        </a:xfrm>
      </p:grpSpPr>
      <p:sp>
        <p:nvSpPr>
          <p:cNvPr id="33" name="Google Shape;33;p4"/>
          <p:cNvSpPr/>
          <p:nvPr/>
        </p:nvSpPr>
        <p:spPr>
          <a:xfrm>
            <a:off x="0" y="0"/>
            <a:ext cx="9144000" cy="4572000"/>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4000">
              <a:solidFill>
                <a:schemeClr val="lt1"/>
              </a:solidFill>
              <a:latin typeface="Helvetica Neue"/>
              <a:ea typeface="Helvetica Neue"/>
              <a:cs typeface="Helvetica Neue"/>
              <a:sym typeface="Helvetica Neue"/>
            </a:endParaRPr>
          </a:p>
        </p:txBody>
      </p:sp>
      <p:sp>
        <p:nvSpPr>
          <p:cNvPr id="34" name="Google Shape;34;p4"/>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5" name="Google Shape;35;p4"/>
          <p:cNvSpPr txBox="1"/>
          <p:nvPr>
            <p:ph idx="1" type="body"/>
          </p:nvPr>
        </p:nvSpPr>
        <p:spPr>
          <a:xfrm>
            <a:off x="640079" y="2651760"/>
            <a:ext cx="7772400" cy="274320"/>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750"/>
              </a:spcBef>
              <a:spcAft>
                <a:spcPts val="0"/>
              </a:spcAft>
              <a:buClr>
                <a:srgbClr val="58595B"/>
              </a:buClr>
              <a:buSzPts val="1600"/>
              <a:buFont typeface="Helvetica Neue"/>
              <a:buNone/>
              <a:defRPr b="1" i="0" sz="1600" cap="none">
                <a:latin typeface="Helvetica Neue"/>
                <a:ea typeface="Helvetica Neue"/>
                <a:cs typeface="Helvetica Neue"/>
                <a:sym typeface="Helvetica Neue"/>
              </a:defRPr>
            </a:lvl1pPr>
            <a:lvl2pPr indent="-228600" lvl="1" marL="914400" algn="l">
              <a:lnSpc>
                <a:spcPct val="90000"/>
              </a:lnSpc>
              <a:spcBef>
                <a:spcPts val="375"/>
              </a:spcBef>
              <a:spcAft>
                <a:spcPts val="0"/>
              </a:spcAft>
              <a:buClr>
                <a:srgbClr val="58595B"/>
              </a:buClr>
              <a:buSzPts val="1400"/>
              <a:buFont typeface="Helvetica Neue"/>
              <a:buNone/>
              <a:defRPr b="1"/>
            </a:lvl2pPr>
            <a:lvl3pPr indent="-228600" lvl="2" marL="1371600" algn="l">
              <a:lnSpc>
                <a:spcPct val="90000"/>
              </a:lnSpc>
              <a:spcBef>
                <a:spcPts val="375"/>
              </a:spcBef>
              <a:spcAft>
                <a:spcPts val="0"/>
              </a:spcAft>
              <a:buClr>
                <a:srgbClr val="58595B"/>
              </a:buClr>
              <a:buSzPts val="1400"/>
              <a:buFont typeface="Helvetica Neue"/>
              <a:buNone/>
              <a:defRPr b="1"/>
            </a:lvl3pPr>
            <a:lvl4pPr indent="-228600" lvl="3" marL="1828800" algn="l">
              <a:lnSpc>
                <a:spcPct val="90000"/>
              </a:lnSpc>
              <a:spcBef>
                <a:spcPts val="375"/>
              </a:spcBef>
              <a:spcAft>
                <a:spcPts val="0"/>
              </a:spcAft>
              <a:buClr>
                <a:srgbClr val="58595B"/>
              </a:buClr>
              <a:buSzPts val="1400"/>
              <a:buFont typeface="Helvetica Neue"/>
              <a:buNone/>
              <a:defRPr b="1"/>
            </a:lvl4pPr>
            <a:lvl5pPr indent="-228600" lvl="4" marL="2286000" algn="l">
              <a:lnSpc>
                <a:spcPct val="90000"/>
              </a:lnSpc>
              <a:spcBef>
                <a:spcPts val="375"/>
              </a:spcBef>
              <a:spcAft>
                <a:spcPts val="0"/>
              </a:spcAft>
              <a:buClr>
                <a:srgbClr val="58595B"/>
              </a:buClr>
              <a:buSzPts val="1400"/>
              <a:buFont typeface="Helvetica Neue"/>
              <a:buNone/>
              <a:defRPr b="1"/>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6" name="Google Shape;36;p4"/>
          <p:cNvSpPr/>
          <p:nvPr/>
        </p:nvSpPr>
        <p:spPr>
          <a:xfrm>
            <a:off x="640080" y="2468880"/>
            <a:ext cx="7772400" cy="36576"/>
          </a:xfrm>
          <a:prstGeom prst="rect">
            <a:avLst/>
          </a:prstGeom>
          <a:solidFill>
            <a:srgbClr val="2C75AC"/>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a:solidFill>
                <a:schemeClr val="lt1"/>
              </a:solidFill>
              <a:latin typeface="Helvetica Neue"/>
              <a:ea typeface="Helvetica Neue"/>
              <a:cs typeface="Helvetica Neue"/>
              <a:sym typeface="Helvetica Neue"/>
            </a:endParaRPr>
          </a:p>
        </p:txBody>
      </p:sp>
      <p:sp>
        <p:nvSpPr>
          <p:cNvPr id="37" name="Google Shape;37;p4"/>
          <p:cNvSpPr txBox="1"/>
          <p:nvPr>
            <p:ph idx="2" type="body"/>
          </p:nvPr>
        </p:nvSpPr>
        <p:spPr>
          <a:xfrm>
            <a:off x="640080" y="1897130"/>
            <a:ext cx="7772400" cy="498598"/>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750"/>
              </a:spcBef>
              <a:spcAft>
                <a:spcPts val="0"/>
              </a:spcAft>
              <a:buClr>
                <a:srgbClr val="58595B"/>
              </a:buClr>
              <a:buSzPts val="3600"/>
              <a:buNone/>
              <a:defRPr b="1" sz="3600">
                <a:latin typeface="Helvetica Neue"/>
                <a:ea typeface="Helvetica Neue"/>
                <a:cs typeface="Helvetica Neue"/>
                <a:sym typeface="Helvetica Neue"/>
              </a:defRPr>
            </a:lvl1pPr>
            <a:lvl2pPr indent="-228600" lvl="1" marL="914400" algn="l">
              <a:lnSpc>
                <a:spcPct val="90000"/>
              </a:lnSpc>
              <a:spcBef>
                <a:spcPts val="375"/>
              </a:spcBef>
              <a:spcAft>
                <a:spcPts val="0"/>
              </a:spcAft>
              <a:buClr>
                <a:srgbClr val="58595B"/>
              </a:buClr>
              <a:buSzPts val="3600"/>
              <a:buFont typeface="Arial"/>
              <a:buNone/>
              <a:defRPr b="1" sz="3600">
                <a:latin typeface="Helvetica Neue"/>
                <a:ea typeface="Helvetica Neue"/>
                <a:cs typeface="Helvetica Neue"/>
                <a:sym typeface="Helvetica Neue"/>
              </a:defRPr>
            </a:lvl2pPr>
            <a:lvl3pPr indent="-228600" lvl="2" marL="13716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3pPr>
            <a:lvl4pPr indent="-228600" lvl="3" marL="18288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4pPr>
            <a:lvl5pPr indent="-228600" lvl="4" marL="2286000" algn="l">
              <a:lnSpc>
                <a:spcPct val="90000"/>
              </a:lnSpc>
              <a:spcBef>
                <a:spcPts val="375"/>
              </a:spcBef>
              <a:spcAft>
                <a:spcPts val="0"/>
              </a:spcAft>
              <a:buClr>
                <a:srgbClr val="58595B"/>
              </a:buClr>
              <a:buSzPts val="3600"/>
              <a:buNone/>
              <a:defRPr b="1" sz="3600">
                <a:latin typeface="Helvetica Neue"/>
                <a:ea typeface="Helvetica Neue"/>
                <a:cs typeface="Helvetica Neue"/>
                <a:sym typeface="Helvetica Neue"/>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8" name="Shape 38"/>
        <p:cNvGrpSpPr/>
        <p:nvPr/>
      </p:nvGrpSpPr>
      <p:grpSpPr>
        <a:xfrm>
          <a:off x="0" y="0"/>
          <a:ext cx="0" cy="0"/>
          <a:chOff x="0" y="0"/>
          <a:chExt cx="0" cy="0"/>
        </a:xfrm>
      </p:grpSpPr>
      <p:sp>
        <p:nvSpPr>
          <p:cNvPr id="39" name="Google Shape;39;p5"/>
          <p:cNvSpPr/>
          <p:nvPr/>
        </p:nvSpPr>
        <p:spPr>
          <a:xfrm>
            <a:off x="0" y="0"/>
            <a:ext cx="9144000" cy="4572000"/>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4000">
              <a:solidFill>
                <a:schemeClr val="lt1"/>
              </a:solidFill>
              <a:latin typeface="Helvetica Neue"/>
              <a:ea typeface="Helvetica Neue"/>
              <a:cs typeface="Helvetica Neue"/>
              <a:sym typeface="Helvetica Neue"/>
            </a:endParaRPr>
          </a:p>
        </p:txBody>
      </p:sp>
      <p:sp>
        <p:nvSpPr>
          <p:cNvPr id="40" name="Google Shape;40;p5"/>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1" name="Google Shape;41;p5"/>
          <p:cNvSpPr txBox="1"/>
          <p:nvPr/>
        </p:nvSpPr>
        <p:spPr>
          <a:xfrm>
            <a:off x="640080" y="1874520"/>
            <a:ext cx="7772400" cy="553998"/>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i="0" lang="en-US" sz="3600">
                <a:solidFill>
                  <a:srgbClr val="58595B"/>
                </a:solidFill>
                <a:latin typeface="Helvetica Neue"/>
                <a:ea typeface="Helvetica Neue"/>
                <a:cs typeface="Helvetica Neue"/>
                <a:sym typeface="Helvetica Neue"/>
              </a:rPr>
              <a:t>Q&amp;A</a:t>
            </a:r>
            <a:endParaRPr b="1" i="0" sz="3600">
              <a:solidFill>
                <a:srgbClr val="58595B"/>
              </a:solidFill>
              <a:latin typeface="Helvetica Neue"/>
              <a:ea typeface="Helvetica Neue"/>
              <a:cs typeface="Helvetica Neue"/>
              <a:sym typeface="Helvetica Neue"/>
            </a:endParaRPr>
          </a:p>
        </p:txBody>
      </p:sp>
      <p:sp>
        <p:nvSpPr>
          <p:cNvPr id="42" name="Google Shape;42;p5"/>
          <p:cNvSpPr/>
          <p:nvPr/>
        </p:nvSpPr>
        <p:spPr>
          <a:xfrm>
            <a:off x="640080" y="2468880"/>
            <a:ext cx="7772400" cy="36576"/>
          </a:xfrm>
          <a:prstGeom prst="rect">
            <a:avLst/>
          </a:prstGeom>
          <a:solidFill>
            <a:srgbClr val="2C75AC"/>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copy">
  <p:cSld name="Header w/copy">
    <p:spTree>
      <p:nvGrpSpPr>
        <p:cNvPr id="43" name="Shape 43"/>
        <p:cNvGrpSpPr/>
        <p:nvPr/>
      </p:nvGrpSpPr>
      <p:grpSpPr>
        <a:xfrm>
          <a:off x="0" y="0"/>
          <a:ext cx="0" cy="0"/>
          <a:chOff x="0" y="0"/>
          <a:chExt cx="0" cy="0"/>
        </a:xfrm>
      </p:grpSpPr>
      <p:sp>
        <p:nvSpPr>
          <p:cNvPr id="44" name="Google Shape;44;p6"/>
          <p:cNvSpPr txBox="1"/>
          <p:nvPr>
            <p:ph idx="1" type="body"/>
          </p:nvPr>
        </p:nvSpPr>
        <p:spPr>
          <a:xfrm>
            <a:off x="1097280" y="1554480"/>
            <a:ext cx="6858000" cy="5827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5" name="Google Shape;45;p6"/>
          <p:cNvSpPr txBox="1"/>
          <p:nvPr>
            <p:ph idx="2"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6" name="Google Shape;46;p6"/>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6"/>
          <p:cNvSpPr txBox="1"/>
          <p:nvPr>
            <p:ph type="title"/>
          </p:nvPr>
        </p:nvSpPr>
        <p:spPr>
          <a:xfrm>
            <a:off x="640077"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bullets">
  <p:cSld name="Header w/bullets">
    <p:spTree>
      <p:nvGrpSpPr>
        <p:cNvPr id="48" name="Shape 48"/>
        <p:cNvGrpSpPr/>
        <p:nvPr/>
      </p:nvGrpSpPr>
      <p:grpSpPr>
        <a:xfrm>
          <a:off x="0" y="0"/>
          <a:ext cx="0" cy="0"/>
          <a:chOff x="0" y="0"/>
          <a:chExt cx="0" cy="0"/>
        </a:xfrm>
      </p:grpSpPr>
      <p:sp>
        <p:nvSpPr>
          <p:cNvPr id="49" name="Google Shape;49;p7"/>
          <p:cNvSpPr txBox="1"/>
          <p:nvPr>
            <p:ph idx="1" type="body"/>
          </p:nvPr>
        </p:nvSpPr>
        <p:spPr>
          <a:xfrm>
            <a:off x="1097280" y="1554480"/>
            <a:ext cx="6858000" cy="5827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0" name="Google Shape;50;p7"/>
          <p:cNvSpPr txBox="1"/>
          <p:nvPr>
            <p:ph idx="2" type="body"/>
          </p:nvPr>
        </p:nvSpPr>
        <p:spPr>
          <a:xfrm>
            <a:off x="1097280" y="1188720"/>
            <a:ext cx="685800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 name="Google Shape;51;p7"/>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2" name="Google Shape;52;p7"/>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3" type="body"/>
          </p:nvPr>
        </p:nvSpPr>
        <p:spPr>
          <a:xfrm>
            <a:off x="1097281" y="2286000"/>
            <a:ext cx="6858000" cy="388889"/>
          </a:xfrm>
          <a:prstGeom prst="rect">
            <a:avLst/>
          </a:prstGeom>
          <a:noFill/>
          <a:ln>
            <a:noFill/>
          </a:ln>
        </p:spPr>
        <p:txBody>
          <a:bodyPr anchorCtr="0" anchor="t" bIns="0" lIns="365750" spcFirstLastPara="1" rIns="0" wrap="square" tIns="0">
            <a:spAutoFit/>
          </a:bodyPr>
          <a:lstStyle>
            <a:lvl1pPr indent="-317500" lvl="0" marL="457200" algn="l">
              <a:lnSpc>
                <a:spcPct val="90000"/>
              </a:lnSpc>
              <a:spcBef>
                <a:spcPts val="750"/>
              </a:spcBef>
              <a:spcAft>
                <a:spcPts val="0"/>
              </a:spcAft>
              <a:buClr>
                <a:srgbClr val="58595B"/>
              </a:buClr>
              <a:buSzPts val="1400"/>
              <a:buChar char="•"/>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two columns">
  <p:cSld name="Header w/two columns">
    <p:spTree>
      <p:nvGrpSpPr>
        <p:cNvPr id="54" name="Shape 54"/>
        <p:cNvGrpSpPr/>
        <p:nvPr/>
      </p:nvGrpSpPr>
      <p:grpSpPr>
        <a:xfrm>
          <a:off x="0" y="0"/>
          <a:ext cx="0" cy="0"/>
          <a:chOff x="0" y="0"/>
          <a:chExt cx="0" cy="0"/>
        </a:xfrm>
      </p:grpSpPr>
      <p:sp>
        <p:nvSpPr>
          <p:cNvPr id="55" name="Google Shape;55;p8"/>
          <p:cNvSpPr txBox="1"/>
          <p:nvPr>
            <p:ph idx="1" type="body"/>
          </p:nvPr>
        </p:nvSpPr>
        <p:spPr>
          <a:xfrm>
            <a:off x="1097280" y="1554480"/>
            <a:ext cx="3383280" cy="1205209"/>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6" name="Google Shape;56;p8"/>
          <p:cNvSpPr txBox="1"/>
          <p:nvPr>
            <p:ph idx="2" type="body"/>
          </p:nvPr>
        </p:nvSpPr>
        <p:spPr>
          <a:xfrm>
            <a:off x="109728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7" name="Google Shape;57;p8"/>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8" name="Google Shape;58;p8"/>
          <p:cNvSpPr txBox="1"/>
          <p:nvPr>
            <p:ph idx="3" type="body"/>
          </p:nvPr>
        </p:nvSpPr>
        <p:spPr>
          <a:xfrm>
            <a:off x="5029200" y="1554480"/>
            <a:ext cx="3383280" cy="1205209"/>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8"/>
          <p:cNvSpPr txBox="1"/>
          <p:nvPr>
            <p:ph idx="4" type="body"/>
          </p:nvPr>
        </p:nvSpPr>
        <p:spPr>
          <a:xfrm>
            <a:off x="5029200" y="1188720"/>
            <a:ext cx="3383280"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0" name="Google Shape;60;p8"/>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Left">
  <p:cSld name="Header w/one image on Left">
    <p:spTree>
      <p:nvGrpSpPr>
        <p:cNvPr id="61" name="Shape 61"/>
        <p:cNvGrpSpPr/>
        <p:nvPr/>
      </p:nvGrpSpPr>
      <p:grpSpPr>
        <a:xfrm>
          <a:off x="0" y="0"/>
          <a:ext cx="0" cy="0"/>
          <a:chOff x="0" y="0"/>
          <a:chExt cx="0" cy="0"/>
        </a:xfrm>
      </p:grpSpPr>
      <p:sp>
        <p:nvSpPr>
          <p:cNvPr id="62" name="Google Shape;62;p9"/>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4572000" y="1554480"/>
            <a:ext cx="3840478" cy="1205209"/>
          </a:xfrm>
          <a:prstGeom prst="rect">
            <a:avLst/>
          </a:prstGeom>
          <a:noFill/>
          <a:ln>
            <a:noFill/>
          </a:ln>
        </p:spPr>
        <p:txBody>
          <a:bodyPr anchorCtr="0" anchor="t" bIns="0" lIns="365750" spcFirstLastPara="1" rIns="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4" name="Google Shape;64;p9"/>
          <p:cNvSpPr txBox="1"/>
          <p:nvPr>
            <p:ph idx="2" type="body"/>
          </p:nvPr>
        </p:nvSpPr>
        <p:spPr>
          <a:xfrm>
            <a:off x="4571999" y="1188720"/>
            <a:ext cx="3840479" cy="215444"/>
          </a:xfrm>
          <a:prstGeom prst="rect">
            <a:avLst/>
          </a:prstGeom>
          <a:noFill/>
          <a:ln>
            <a:noFill/>
          </a:ln>
        </p:spPr>
        <p:txBody>
          <a:bodyPr anchorCtr="0" anchor="t" bIns="0" lIns="365750" spcFirstLastPara="1" rIns="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 name="Google Shape;65;p9"/>
          <p:cNvSpPr/>
          <p:nvPr>
            <p:ph idx="3" type="pic"/>
          </p:nvPr>
        </p:nvSpPr>
        <p:spPr>
          <a:xfrm>
            <a:off x="640080" y="1188720"/>
            <a:ext cx="3931920" cy="3291840"/>
          </a:xfrm>
          <a:prstGeom prst="rect">
            <a:avLst/>
          </a:prstGeom>
          <a:solidFill>
            <a:srgbClr val="DBE7F5"/>
          </a:solidFill>
          <a:ln>
            <a:noFill/>
          </a:ln>
        </p:spPr>
      </p:sp>
      <p:sp>
        <p:nvSpPr>
          <p:cNvPr id="66" name="Google Shape;66;p9"/>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880">
          <p15:clr>
            <a:srgbClr val="FBAE40"/>
          </p15:clr>
        </p15:guide>
        <p15:guide id="2" pos="3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one image on Right">
  <p:cSld name="Header w/one image on Right">
    <p:spTree>
      <p:nvGrpSpPr>
        <p:cNvPr id="67" name="Shape 67"/>
        <p:cNvGrpSpPr/>
        <p:nvPr/>
      </p:nvGrpSpPr>
      <p:grpSpPr>
        <a:xfrm>
          <a:off x="0" y="0"/>
          <a:ext cx="0" cy="0"/>
          <a:chOff x="0" y="0"/>
          <a:chExt cx="0" cy="0"/>
        </a:xfrm>
      </p:grpSpPr>
      <p:sp>
        <p:nvSpPr>
          <p:cNvPr id="68" name="Google Shape;68;p10"/>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9" name="Google Shape;69;p10"/>
          <p:cNvSpPr txBox="1"/>
          <p:nvPr>
            <p:ph idx="1" type="body"/>
          </p:nvPr>
        </p:nvSpPr>
        <p:spPr>
          <a:xfrm>
            <a:off x="640079" y="1554480"/>
            <a:ext cx="3840480" cy="1205209"/>
          </a:xfrm>
          <a:prstGeom prst="rect">
            <a:avLst/>
          </a:prstGeom>
          <a:noFill/>
          <a:ln>
            <a:noFill/>
          </a:ln>
        </p:spPr>
        <p:txBody>
          <a:bodyPr anchorCtr="0" anchor="t" bIns="0" lIns="0" spcFirstLastPara="1" rIns="365750" wrap="square" tIns="0">
            <a:spAutoFit/>
          </a:bodyPr>
          <a:lstStyle>
            <a:lvl1pPr indent="-228600" lvl="0" marL="457200" marR="0" algn="l">
              <a:lnSpc>
                <a:spcPct val="100000"/>
              </a:lnSpc>
              <a:spcBef>
                <a:spcPts val="750"/>
              </a:spcBef>
              <a:spcAft>
                <a:spcPts val="0"/>
              </a:spcAft>
              <a:buClr>
                <a:srgbClr val="58595B"/>
              </a:buClr>
              <a:buSzPts val="1400"/>
              <a:buFont typeface="Arial"/>
              <a:buNone/>
              <a:defRPr b="0" i="0">
                <a:solidFill>
                  <a:srgbClr val="58595B"/>
                </a:solidFill>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 name="Google Shape;70;p10"/>
          <p:cNvSpPr txBox="1"/>
          <p:nvPr>
            <p:ph idx="2" type="body"/>
          </p:nvPr>
        </p:nvSpPr>
        <p:spPr>
          <a:xfrm>
            <a:off x="640080" y="1188720"/>
            <a:ext cx="3840479" cy="219456"/>
          </a:xfrm>
          <a:prstGeom prst="rect">
            <a:avLst/>
          </a:prstGeom>
          <a:noFill/>
          <a:ln>
            <a:noFill/>
          </a:ln>
        </p:spPr>
        <p:txBody>
          <a:bodyPr anchorCtr="0" anchor="t" bIns="0" lIns="0" spcFirstLastPara="1" rIns="365750" wrap="square" tIns="0">
            <a:spAutoFit/>
          </a:bodyPr>
          <a:lstStyle>
            <a:lvl1pPr indent="-228600" lvl="0" marL="457200" algn="l">
              <a:lnSpc>
                <a:spcPct val="100000"/>
              </a:lnSpc>
              <a:spcBef>
                <a:spcPts val="750"/>
              </a:spcBef>
              <a:spcAft>
                <a:spcPts val="0"/>
              </a:spcAft>
              <a:buClr>
                <a:srgbClr val="58595B"/>
              </a:buClr>
              <a:buSzPts val="1400"/>
              <a:buFont typeface="Helvetica Neue"/>
              <a:buNone/>
              <a:defRPr b="1" i="0" cap="none">
                <a:latin typeface="Helvetica Neue"/>
                <a:ea typeface="Helvetica Neue"/>
                <a:cs typeface="Helvetica Neue"/>
                <a:sym typeface="Helvetica Neue"/>
              </a:defRPr>
            </a:lvl1pPr>
            <a:lvl2pPr indent="-342900" lvl="1" marL="914400" algn="l">
              <a:lnSpc>
                <a:spcPct val="90000"/>
              </a:lnSpc>
              <a:spcBef>
                <a:spcPts val="375"/>
              </a:spcBef>
              <a:spcAft>
                <a:spcPts val="0"/>
              </a:spcAft>
              <a:buClr>
                <a:srgbClr val="58595B"/>
              </a:buClr>
              <a:buSzPts val="1800"/>
              <a:buChar char="•"/>
              <a:defRPr/>
            </a:lvl2pPr>
            <a:lvl3pPr indent="-342900" lvl="2" marL="1371600" algn="l">
              <a:lnSpc>
                <a:spcPct val="90000"/>
              </a:lnSpc>
              <a:spcBef>
                <a:spcPts val="375"/>
              </a:spcBef>
              <a:spcAft>
                <a:spcPts val="0"/>
              </a:spcAft>
              <a:buClr>
                <a:srgbClr val="58595B"/>
              </a:buClr>
              <a:buSzPts val="1800"/>
              <a:buChar char="•"/>
              <a:defRPr/>
            </a:lvl3pPr>
            <a:lvl4pPr indent="-342900" lvl="3" marL="1828800" algn="l">
              <a:lnSpc>
                <a:spcPct val="90000"/>
              </a:lnSpc>
              <a:spcBef>
                <a:spcPts val="375"/>
              </a:spcBef>
              <a:spcAft>
                <a:spcPts val="0"/>
              </a:spcAft>
              <a:buClr>
                <a:srgbClr val="58595B"/>
              </a:buClr>
              <a:buSzPts val="1800"/>
              <a:buChar char="•"/>
              <a:defRPr/>
            </a:lvl4pPr>
            <a:lvl5pPr indent="-342900" lvl="4" marL="2286000" algn="l">
              <a:lnSpc>
                <a:spcPct val="90000"/>
              </a:lnSpc>
              <a:spcBef>
                <a:spcPts val="375"/>
              </a:spcBef>
              <a:spcAft>
                <a:spcPts val="0"/>
              </a:spcAft>
              <a:buClr>
                <a:srgbClr val="58595B"/>
              </a:buClr>
              <a:buSzPts val="1800"/>
              <a:buChar char="•"/>
              <a:defRPr/>
            </a:lvl5pPr>
            <a:lvl6pPr indent="-228600" lvl="5" marL="2743200" algn="l">
              <a:lnSpc>
                <a:spcPct val="90000"/>
              </a:lnSpc>
              <a:spcBef>
                <a:spcPts val="0"/>
              </a:spcBef>
              <a:spcAft>
                <a:spcPts val="0"/>
              </a:spcAft>
              <a:buClr>
                <a:schemeClr val="dk1"/>
              </a:buClr>
              <a:buSzPts val="1800"/>
              <a:buNone/>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 name="Google Shape;71;p10"/>
          <p:cNvSpPr/>
          <p:nvPr>
            <p:ph idx="3" type="pic"/>
          </p:nvPr>
        </p:nvSpPr>
        <p:spPr>
          <a:xfrm>
            <a:off x="4480559" y="1188720"/>
            <a:ext cx="3931920" cy="3291840"/>
          </a:xfrm>
          <a:prstGeom prst="rect">
            <a:avLst/>
          </a:prstGeom>
          <a:solidFill>
            <a:srgbClr val="DBE7F5"/>
          </a:solidFill>
          <a:ln>
            <a:noFill/>
          </a:ln>
        </p:spPr>
      </p:sp>
      <p:sp>
        <p:nvSpPr>
          <p:cNvPr id="72" name="Google Shape;72;p10"/>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8595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342900" y="4616606"/>
            <a:ext cx="1372689" cy="265966"/>
          </a:xfrm>
          <a:prstGeom prst="rect">
            <a:avLst/>
          </a:prstGeom>
          <a:noFill/>
          <a:ln>
            <a:noFill/>
          </a:ln>
        </p:spPr>
      </p:pic>
      <p:sp>
        <p:nvSpPr>
          <p:cNvPr id="11" name="Google Shape;11;p1"/>
          <p:cNvSpPr/>
          <p:nvPr/>
        </p:nvSpPr>
        <p:spPr>
          <a:xfrm>
            <a:off x="640080" y="821642"/>
            <a:ext cx="7772400" cy="36576"/>
          </a:xfrm>
          <a:prstGeom prst="rect">
            <a:avLst/>
          </a:prstGeom>
          <a:solidFill>
            <a:srgbClr val="2774AE"/>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350" u="none" cap="none" strike="noStrike">
              <a:solidFill>
                <a:schemeClr val="lt1"/>
              </a:solidFill>
              <a:latin typeface="Helvetica Neue"/>
              <a:ea typeface="Helvetica Neue"/>
              <a:cs typeface="Helvetica Neue"/>
              <a:sym typeface="Helvetica Neue"/>
            </a:endParaRPr>
          </a:p>
        </p:txBody>
      </p:sp>
      <p:sp>
        <p:nvSpPr>
          <p:cNvPr id="12" name="Google Shape;12;p1"/>
          <p:cNvSpPr txBox="1"/>
          <p:nvPr>
            <p:ph type="title"/>
          </p:nvPr>
        </p:nvSpPr>
        <p:spPr>
          <a:xfrm>
            <a:off x="640079" y="367401"/>
            <a:ext cx="7772400" cy="389979"/>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58595B"/>
              </a:buClr>
              <a:buSzPts val="2800"/>
              <a:buFont typeface="Helvetica Neue"/>
              <a:buNone/>
              <a:defRPr b="1" i="0" sz="2800" u="none" cap="none" strike="noStrike">
                <a:solidFill>
                  <a:srgbClr val="58595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lvl1pPr indent="0" lvl="0"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1pPr>
            <a:lvl2pPr indent="0" lvl="1"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2pPr>
            <a:lvl3pPr indent="0" lvl="2"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3pPr>
            <a:lvl4pPr indent="0" lvl="3"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4pPr>
            <a:lvl5pPr indent="0" lvl="4"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5pPr>
            <a:lvl6pPr indent="0" lvl="5"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6pPr>
            <a:lvl7pPr indent="0" lvl="6"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7pPr>
            <a:lvl8pPr indent="0" lvl="7"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8pPr>
            <a:lvl9pPr indent="0" lvl="8" marL="0" marR="0" rtl="0" algn="l">
              <a:lnSpc>
                <a:spcPct val="100000"/>
              </a:lnSpc>
              <a:spcBef>
                <a:spcPts val="0"/>
              </a:spcBef>
              <a:buNone/>
              <a:defRPr b="0" i="0" sz="800" u="none" cap="none" strike="noStrike">
                <a:solidFill>
                  <a:srgbClr val="898989"/>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14" name="Google Shape;14;p1"/>
          <p:cNvSpPr txBox="1"/>
          <p:nvPr>
            <p:ph idx="1" type="body"/>
          </p:nvPr>
        </p:nvSpPr>
        <p:spPr>
          <a:xfrm>
            <a:off x="1097280" y="1188720"/>
            <a:ext cx="7315199" cy="1175771"/>
          </a:xfrm>
          <a:prstGeom prst="rect">
            <a:avLst/>
          </a:prstGeom>
          <a:noFill/>
          <a:ln>
            <a:noFill/>
          </a:ln>
        </p:spPr>
        <p:txBody>
          <a:bodyPr anchorCtr="0" anchor="t" bIns="0" lIns="0" spcFirstLastPara="1" rIns="0" wrap="square" tIns="0">
            <a:spAutoFit/>
          </a:bodyPr>
          <a:lstStyle>
            <a:lvl1pPr indent="-317500" lvl="0" marL="457200" marR="0" rtl="0" algn="l">
              <a:lnSpc>
                <a:spcPct val="90000"/>
              </a:lnSpc>
              <a:spcBef>
                <a:spcPts val="750"/>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1pPr>
            <a:lvl2pPr indent="-317500" lvl="1" marL="914400"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2pPr>
            <a:lvl3pPr indent="-317500" lvl="2" marL="1371600"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3pPr>
            <a:lvl4pPr indent="-317500" lvl="3" marL="1828800"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4pPr>
            <a:lvl5pPr indent="-317500" lvl="4" marL="2286000" marR="0" rtl="0" algn="l">
              <a:lnSpc>
                <a:spcPct val="90000"/>
              </a:lnSpc>
              <a:spcBef>
                <a:spcPts val="375"/>
              </a:spcBef>
              <a:spcAft>
                <a:spcPts val="0"/>
              </a:spcAft>
              <a:buClr>
                <a:srgbClr val="58595B"/>
              </a:buClr>
              <a:buSzPts val="1400"/>
              <a:buFont typeface="Arial"/>
              <a:buChar char="•"/>
              <a:defRPr b="0" i="0" sz="1400" u="none" cap="none" strike="noStrike">
                <a:solidFill>
                  <a:srgbClr val="58595B"/>
                </a:solidFill>
                <a:latin typeface="Helvetica Neue"/>
                <a:ea typeface="Helvetica Neue"/>
                <a:cs typeface="Helvetica Neue"/>
                <a:sym typeface="Helvetica Neue"/>
              </a:defRPr>
            </a:lvl5pPr>
            <a:lvl6pPr indent="-228600" lvl="5" marL="2743200" marR="0" rtl="0" algn="l">
              <a:lnSpc>
                <a:spcPct val="90000"/>
              </a:lnSpc>
              <a:spcBef>
                <a:spcPts val="0"/>
              </a:spcBef>
              <a:spcAft>
                <a:spcPts val="0"/>
              </a:spcAft>
              <a:buClr>
                <a:schemeClr val="dk1"/>
              </a:buClr>
              <a:buSzPts val="100"/>
              <a:buFont typeface="Arial"/>
              <a:buNone/>
              <a:defRPr b="0" i="0" sz="100" u="none" cap="none" strike="noStrike">
                <a:solidFill>
                  <a:schemeClr val="dk1"/>
                </a:solidFill>
                <a:latin typeface="Helvetica Neue"/>
                <a:ea typeface="Helvetica Neue"/>
                <a:cs typeface="Helvetica Neue"/>
                <a:sym typeface="Helvetica Neue"/>
              </a:defRPr>
            </a:lvl6pPr>
            <a:lvl7pPr indent="-571500" lvl="6" marL="3200400" marR="0" rtl="0" algn="l">
              <a:lnSpc>
                <a:spcPct val="90000"/>
              </a:lnSpc>
              <a:spcBef>
                <a:spcPts val="6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7pPr>
            <a:lvl8pPr indent="-234950" lvl="7" marL="3657600" marR="0" rtl="0" algn="l">
              <a:lnSpc>
                <a:spcPct val="90000"/>
              </a:lnSpc>
              <a:spcBef>
                <a:spcPts val="600"/>
              </a:spcBef>
              <a:spcAft>
                <a:spcPts val="0"/>
              </a:spcAft>
              <a:buClr>
                <a:schemeClr val="dk1"/>
              </a:buClr>
              <a:buSzPts val="100"/>
              <a:buFont typeface="Arial"/>
              <a:buChar char="•"/>
              <a:defRPr b="0" i="0" sz="100" u="none" cap="none" strike="noStrike">
                <a:solidFill>
                  <a:schemeClr val="dk1"/>
                </a:solidFill>
                <a:latin typeface="Helvetica Neue"/>
                <a:ea typeface="Helvetica Neue"/>
                <a:cs typeface="Helvetica Neue"/>
                <a:sym typeface="Helvetica Neue"/>
              </a:defRPr>
            </a:lvl8pPr>
            <a:lvl9pPr indent="-492125" lvl="8" marL="4114800" marR="0" rtl="0" algn="l">
              <a:lnSpc>
                <a:spcPct val="90000"/>
              </a:lnSpc>
              <a:spcBef>
                <a:spcPts val="600"/>
              </a:spcBef>
              <a:spcAft>
                <a:spcPts val="0"/>
              </a:spcAft>
              <a:buClr>
                <a:schemeClr val="dk1"/>
              </a:buClr>
              <a:buSzPts val="4150"/>
              <a:buFont typeface="Arial"/>
              <a:buChar char="•"/>
              <a:defRPr b="0" i="0" sz="415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manipulation.csail.mit.edu/pick.html" TargetMode="External"/><Relationship Id="rId4" Type="http://schemas.openxmlformats.org/officeDocument/2006/relationships/hyperlink" Target="https://www.mordorintelligence.com/industry-reports/piece-picking-robots-mark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hyperlink" Target="https://www.videvo.net/video/electric-waste-on-conveyor-belt-1/2200/" TargetMode="External"/><Relationship Id="rId10" Type="http://schemas.openxmlformats.org/officeDocument/2006/relationships/image" Target="../media/image17.png"/><Relationship Id="rId12" Type="http://schemas.openxmlformats.org/officeDocument/2006/relationships/hyperlink" Target="https://www.mathworks.com/help/images/display-separated-color-channels-of-rgb-image.html" TargetMode="External"/><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gif"/><Relationship Id="rId4" Type="http://schemas.openxmlformats.org/officeDocument/2006/relationships/image" Target="../media/image10.png"/><Relationship Id="rId9"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647700" y="3767675"/>
            <a:ext cx="2533200" cy="498600"/>
          </a:xfrm>
          <a:prstGeom prst="rect">
            <a:avLst/>
          </a:prstGeom>
          <a:noFill/>
          <a:ln>
            <a:noFill/>
          </a:ln>
        </p:spPr>
        <p:txBody>
          <a:bodyPr anchorCtr="0" anchor="b" bIns="0" lIns="9125" spcFirstLastPara="1" rIns="0" wrap="square" tIns="0">
            <a:spAutoFit/>
          </a:bodyPr>
          <a:lstStyle/>
          <a:p>
            <a:pPr indent="0" lvl="0" marL="0" rtl="0" algn="l">
              <a:lnSpc>
                <a:spcPct val="90000"/>
              </a:lnSpc>
              <a:spcBef>
                <a:spcPts val="0"/>
              </a:spcBef>
              <a:spcAft>
                <a:spcPts val="0"/>
              </a:spcAft>
              <a:buClr>
                <a:srgbClr val="898989"/>
              </a:buClr>
              <a:buSzPts val="1200"/>
              <a:buFont typeface="Helvetica Neue"/>
              <a:buNone/>
            </a:pPr>
            <a:r>
              <a:rPr lang="en-US"/>
              <a:t>Kalra, Nitesh (005528195)</a:t>
            </a:r>
            <a:endParaRPr/>
          </a:p>
          <a:p>
            <a:pPr indent="0" lvl="0" marL="0" rtl="0" algn="l">
              <a:lnSpc>
                <a:spcPct val="90000"/>
              </a:lnSpc>
              <a:spcBef>
                <a:spcPts val="0"/>
              </a:spcBef>
              <a:spcAft>
                <a:spcPts val="0"/>
              </a:spcAft>
              <a:buClr>
                <a:srgbClr val="898989"/>
              </a:buClr>
              <a:buSzPts val="1200"/>
              <a:buFont typeface="Helvetica Neue"/>
              <a:buNone/>
            </a:pPr>
            <a:r>
              <a:rPr lang="en-US"/>
              <a:t>Sanghai, Nikunj (505730005)</a:t>
            </a:r>
            <a:endParaRPr/>
          </a:p>
          <a:p>
            <a:pPr indent="0" lvl="0" marL="0" rtl="0" algn="l">
              <a:lnSpc>
                <a:spcPct val="90000"/>
              </a:lnSpc>
              <a:spcBef>
                <a:spcPts val="0"/>
              </a:spcBef>
              <a:spcAft>
                <a:spcPts val="0"/>
              </a:spcAft>
              <a:buClr>
                <a:srgbClr val="898989"/>
              </a:buClr>
              <a:buSzPts val="1200"/>
              <a:buFont typeface="Helvetica Neue"/>
              <a:buNone/>
            </a:pPr>
            <a:r>
              <a:rPr lang="en-US"/>
              <a:t>Wani, Shubham Kiran (105730007)</a:t>
            </a:r>
            <a:endParaRPr/>
          </a:p>
        </p:txBody>
      </p:sp>
      <p:sp>
        <p:nvSpPr>
          <p:cNvPr id="129" name="Google Shape;129;p19"/>
          <p:cNvSpPr txBox="1"/>
          <p:nvPr>
            <p:ph idx="2" type="body"/>
          </p:nvPr>
        </p:nvSpPr>
        <p:spPr>
          <a:xfrm>
            <a:off x="647705" y="3584796"/>
            <a:ext cx="1188600" cy="166200"/>
          </a:xfrm>
          <a:prstGeom prst="rect">
            <a:avLst/>
          </a:prstGeom>
          <a:noFill/>
          <a:ln>
            <a:noFill/>
          </a:ln>
        </p:spPr>
        <p:txBody>
          <a:bodyPr anchorCtr="0" anchor="b" bIns="0" lIns="9125" spcFirstLastPara="1" rIns="0" wrap="square" tIns="0">
            <a:spAutoFit/>
          </a:bodyPr>
          <a:lstStyle/>
          <a:p>
            <a:pPr indent="0" lvl="0" marL="0" rtl="0" algn="l">
              <a:lnSpc>
                <a:spcPct val="90000"/>
              </a:lnSpc>
              <a:spcBef>
                <a:spcPts val="0"/>
              </a:spcBef>
              <a:spcAft>
                <a:spcPts val="0"/>
              </a:spcAft>
              <a:buClr>
                <a:srgbClr val="898989"/>
              </a:buClr>
              <a:buSzPts val="1200"/>
              <a:buFont typeface="Helvetica Neue"/>
              <a:buNone/>
            </a:pPr>
            <a:r>
              <a:rPr lang="en-US"/>
              <a:t>Team #14</a:t>
            </a:r>
            <a:endParaRPr/>
          </a:p>
        </p:txBody>
      </p:sp>
      <p:pic>
        <p:nvPicPr>
          <p:cNvPr id="130" name="Google Shape;130;p19"/>
          <p:cNvPicPr preferRelativeResize="0"/>
          <p:nvPr>
            <p:ph idx="3" type="pic"/>
          </p:nvPr>
        </p:nvPicPr>
        <p:blipFill rotWithShape="1">
          <a:blip r:embed="rId3">
            <a:alphaModFix/>
          </a:blip>
          <a:srcRect b="0" l="0" r="0" t="0"/>
          <a:stretch/>
        </p:blipFill>
        <p:spPr>
          <a:xfrm>
            <a:off x="647700" y="481154"/>
            <a:ext cx="1992372" cy="386035"/>
          </a:xfrm>
          <a:prstGeom prst="rect">
            <a:avLst/>
          </a:prstGeom>
          <a:noFill/>
          <a:ln>
            <a:noFill/>
          </a:ln>
        </p:spPr>
      </p:pic>
      <p:sp>
        <p:nvSpPr>
          <p:cNvPr id="131" name="Google Shape;131;p19"/>
          <p:cNvSpPr txBox="1"/>
          <p:nvPr>
            <p:ph idx="4" type="body"/>
          </p:nvPr>
        </p:nvSpPr>
        <p:spPr>
          <a:xfrm>
            <a:off x="640080" y="1892808"/>
            <a:ext cx="7772400" cy="152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750"/>
              </a:spcBef>
              <a:spcAft>
                <a:spcPts val="0"/>
              </a:spcAft>
              <a:buClr>
                <a:srgbClr val="58595B"/>
              </a:buClr>
              <a:buSzPts val="3600"/>
              <a:buNone/>
            </a:pPr>
            <a:r>
              <a:rPr lang="en-US">
                <a:solidFill>
                  <a:schemeClr val="dk2"/>
                </a:solidFill>
              </a:rPr>
              <a:t>Industrobot4.0</a:t>
            </a:r>
            <a:endParaRPr>
              <a:solidFill>
                <a:schemeClr val="dk2"/>
              </a:solidFill>
            </a:endParaRPr>
          </a:p>
          <a:p>
            <a:pPr indent="0" lvl="0" marL="0" rtl="0" algn="l">
              <a:lnSpc>
                <a:spcPct val="90000"/>
              </a:lnSpc>
              <a:spcBef>
                <a:spcPts val="750"/>
              </a:spcBef>
              <a:spcAft>
                <a:spcPts val="0"/>
              </a:spcAft>
              <a:buClr>
                <a:srgbClr val="58595B"/>
              </a:buClr>
              <a:buSzPts val="3600"/>
              <a:buNone/>
            </a:pPr>
            <a:r>
              <a:rPr b="0" i="1" lang="en-US" sz="2400">
                <a:solidFill>
                  <a:srgbClr val="898989"/>
                </a:solidFill>
              </a:rPr>
              <a:t>Pick and Place robot for Material Handling</a:t>
            </a:r>
            <a:endParaRPr b="0" i="1" sz="2400">
              <a:solidFill>
                <a:srgbClr val="898989"/>
              </a:solidFill>
            </a:endParaRPr>
          </a:p>
          <a:p>
            <a:pPr indent="0" lvl="0" marL="0" rtl="0" algn="l">
              <a:lnSpc>
                <a:spcPct val="90000"/>
              </a:lnSpc>
              <a:spcBef>
                <a:spcPts val="750"/>
              </a:spcBef>
              <a:spcAft>
                <a:spcPts val="0"/>
              </a:spcAft>
              <a:buClr>
                <a:srgbClr val="58595B"/>
              </a:buClr>
              <a:buSzPts val="3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74" name="Google Shape;274;p28"/>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PD control with Gravity Compensation</a:t>
            </a:r>
            <a:endParaRPr/>
          </a:p>
        </p:txBody>
      </p:sp>
      <p:sp>
        <p:nvSpPr>
          <p:cNvPr id="275" name="Google Shape;275;p28"/>
          <p:cNvSpPr txBox="1"/>
          <p:nvPr>
            <p:ph idx="1" type="body"/>
          </p:nvPr>
        </p:nvSpPr>
        <p:spPr>
          <a:xfrm>
            <a:off x="7683425" y="0"/>
            <a:ext cx="146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8595B"/>
              </a:buClr>
              <a:buSzPts val="1400"/>
              <a:buFont typeface="Arial"/>
              <a:buNone/>
            </a:pPr>
            <a:r>
              <a:rPr lang="en-US" sz="1200"/>
              <a:t>Shubham Kiran Wani</a:t>
            </a:r>
            <a:endParaRPr sz="1200"/>
          </a:p>
        </p:txBody>
      </p:sp>
      <p:pic>
        <p:nvPicPr>
          <p:cNvPr id="276" name="Google Shape;276;p28"/>
          <p:cNvPicPr preferRelativeResize="0"/>
          <p:nvPr/>
        </p:nvPicPr>
        <p:blipFill>
          <a:blip r:embed="rId3">
            <a:alphaModFix/>
          </a:blip>
          <a:stretch>
            <a:fillRect/>
          </a:stretch>
        </p:blipFill>
        <p:spPr>
          <a:xfrm>
            <a:off x="4666575" y="1037343"/>
            <a:ext cx="3745909" cy="3068820"/>
          </a:xfrm>
          <a:prstGeom prst="rect">
            <a:avLst/>
          </a:prstGeom>
          <a:noFill/>
          <a:ln>
            <a:noFill/>
          </a:ln>
        </p:spPr>
      </p:pic>
      <p:sp>
        <p:nvSpPr>
          <p:cNvPr id="277" name="Google Shape;277;p28"/>
          <p:cNvSpPr txBox="1"/>
          <p:nvPr/>
        </p:nvSpPr>
        <p:spPr>
          <a:xfrm>
            <a:off x="5568425" y="4248150"/>
            <a:ext cx="20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10: Joint Position Errors</a:t>
            </a:r>
            <a:endParaRPr sz="1100">
              <a:latin typeface="Helvetica Neue Light"/>
              <a:ea typeface="Helvetica Neue Light"/>
              <a:cs typeface="Helvetica Neue Light"/>
              <a:sym typeface="Helvetica Neue Light"/>
            </a:endParaRPr>
          </a:p>
        </p:txBody>
      </p:sp>
      <p:sp>
        <p:nvSpPr>
          <p:cNvPr id="278" name="Google Shape;278;p28"/>
          <p:cNvSpPr txBox="1"/>
          <p:nvPr>
            <p:ph idx="2" type="body"/>
          </p:nvPr>
        </p:nvSpPr>
        <p:spPr>
          <a:xfrm>
            <a:off x="640077" y="906125"/>
            <a:ext cx="37545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Controller Design</a:t>
            </a:r>
            <a:endParaRPr/>
          </a:p>
        </p:txBody>
      </p:sp>
      <p:sp>
        <p:nvSpPr>
          <p:cNvPr id="279" name="Google Shape;279;p28"/>
          <p:cNvSpPr txBox="1"/>
          <p:nvPr/>
        </p:nvSpPr>
        <p:spPr>
          <a:xfrm>
            <a:off x="640075" y="1121525"/>
            <a:ext cx="3754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Assumption: Speeds very low i.e. q̇ ~ 0 for global asymptotic stability for any Kp &amp; Kd.</a:t>
            </a:r>
            <a:endParaRPr>
              <a:solidFill>
                <a:srgbClr val="58595B"/>
              </a:solidFill>
              <a:latin typeface="Helvetica Neue"/>
              <a:ea typeface="Helvetica Neue"/>
              <a:cs typeface="Helvetica Neue"/>
              <a:sym typeface="Helvetica Neue"/>
            </a:endParaRPr>
          </a:p>
          <a:p>
            <a:pPr indent="-317500" lvl="0" marL="4572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Simulation: q̇ ≠ 0 so errors expected</a:t>
            </a:r>
            <a:endParaRPr>
              <a:solidFill>
                <a:srgbClr val="58595B"/>
              </a:solidFill>
              <a:latin typeface="Helvetica Neue"/>
              <a:ea typeface="Helvetica Neue"/>
              <a:cs typeface="Helvetica Neue"/>
              <a:sym typeface="Helvetica Neue"/>
            </a:endParaRPr>
          </a:p>
          <a:p>
            <a:pPr indent="-317500" lvl="0" marL="4572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Result: Max error ~10 degree, moderate error but not suitable for pick and place.</a:t>
            </a:r>
            <a:endParaRPr>
              <a:solidFill>
                <a:srgbClr val="58595B"/>
              </a:solidFill>
              <a:latin typeface="Helvetica Neue"/>
              <a:ea typeface="Helvetica Neue"/>
              <a:cs typeface="Helvetica Neue"/>
              <a:sym typeface="Helvetica Neue"/>
            </a:endParaRPr>
          </a:p>
          <a:p>
            <a:pPr indent="-317500" lvl="0" marL="4572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Advantages:</a:t>
            </a:r>
            <a:endParaRPr>
              <a:solidFill>
                <a:srgbClr val="58595B"/>
              </a:solidFill>
              <a:latin typeface="Helvetica Neue"/>
              <a:ea typeface="Helvetica Neue"/>
              <a:cs typeface="Helvetica Neue"/>
              <a:sym typeface="Helvetica Neue"/>
            </a:endParaRPr>
          </a:p>
          <a:p>
            <a:pPr indent="-317500" lvl="1" marL="9144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Computationally inexpensive.</a:t>
            </a:r>
            <a:endParaRPr>
              <a:solidFill>
                <a:srgbClr val="58595B"/>
              </a:solidFill>
              <a:latin typeface="Helvetica Neue"/>
              <a:ea typeface="Helvetica Neue"/>
              <a:cs typeface="Helvetica Neue"/>
              <a:sym typeface="Helvetica Neue"/>
            </a:endParaRPr>
          </a:p>
          <a:p>
            <a:pPr indent="-317500" lvl="1" marL="9144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Great for low speeds.</a:t>
            </a:r>
            <a:endParaRPr>
              <a:solidFill>
                <a:srgbClr val="58595B"/>
              </a:solidFill>
              <a:latin typeface="Helvetica Neue"/>
              <a:ea typeface="Helvetica Neue"/>
              <a:cs typeface="Helvetica Neue"/>
              <a:sym typeface="Helvetica Neue"/>
            </a:endParaRPr>
          </a:p>
          <a:p>
            <a:pPr indent="-317500" lvl="1" marL="9144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Will always converge</a:t>
            </a:r>
            <a:endParaRPr>
              <a:solidFill>
                <a:srgbClr val="58595B"/>
              </a:solidFill>
              <a:latin typeface="Helvetica Neue"/>
              <a:ea typeface="Helvetica Neue"/>
              <a:cs typeface="Helvetica Neue"/>
              <a:sym typeface="Helvetica Neue"/>
            </a:endParaRPr>
          </a:p>
        </p:txBody>
      </p:sp>
      <p:sp>
        <p:nvSpPr>
          <p:cNvPr id="280" name="Google Shape;280;p28"/>
          <p:cNvSpPr txBox="1"/>
          <p:nvPr/>
        </p:nvSpPr>
        <p:spPr>
          <a:xfrm>
            <a:off x="1080975" y="3676625"/>
            <a:ext cx="3000000" cy="8097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Initial</a:t>
            </a:r>
            <a:r>
              <a:rPr b="1" lang="en-US">
                <a:solidFill>
                  <a:srgbClr val="58595B"/>
                </a:solidFill>
                <a:latin typeface="Helvetica Neue"/>
                <a:ea typeface="Helvetica Neue"/>
                <a:cs typeface="Helvetica Neue"/>
                <a:sym typeface="Helvetica Neue"/>
              </a:rPr>
              <a:t>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200*I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40*I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Final</a:t>
            </a:r>
            <a:r>
              <a:rPr b="1" lang="en-US">
                <a:solidFill>
                  <a:srgbClr val="58595B"/>
                </a:solidFill>
                <a:latin typeface="Helvetica Neue"/>
                <a:ea typeface="Helvetica Neue"/>
                <a:cs typeface="Helvetica Neue"/>
                <a:sym typeface="Helvetica Neue"/>
              </a:rPr>
              <a:t>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150*I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30*I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86" name="Google Shape;286;p29"/>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PD control with Gravity Compensation</a:t>
            </a:r>
            <a:endParaRPr/>
          </a:p>
        </p:txBody>
      </p:sp>
      <p:sp>
        <p:nvSpPr>
          <p:cNvPr id="287" name="Google Shape;287;p29"/>
          <p:cNvSpPr txBox="1"/>
          <p:nvPr>
            <p:ph idx="1" type="body"/>
          </p:nvPr>
        </p:nvSpPr>
        <p:spPr>
          <a:xfrm>
            <a:off x="7683425" y="0"/>
            <a:ext cx="146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8595B"/>
              </a:buClr>
              <a:buSzPts val="1400"/>
              <a:buFont typeface="Arial"/>
              <a:buNone/>
            </a:pPr>
            <a:r>
              <a:rPr lang="en-US" sz="1200"/>
              <a:t>Shubham Kiran Wani</a:t>
            </a:r>
            <a:endParaRPr sz="1200"/>
          </a:p>
        </p:txBody>
      </p:sp>
      <p:pic>
        <p:nvPicPr>
          <p:cNvPr id="288" name="Google Shape;288;p29"/>
          <p:cNvPicPr preferRelativeResize="0"/>
          <p:nvPr/>
        </p:nvPicPr>
        <p:blipFill>
          <a:blip r:embed="rId3">
            <a:alphaModFix/>
          </a:blip>
          <a:stretch>
            <a:fillRect/>
          </a:stretch>
        </p:blipFill>
        <p:spPr>
          <a:xfrm>
            <a:off x="640075" y="954730"/>
            <a:ext cx="3657601" cy="3200400"/>
          </a:xfrm>
          <a:prstGeom prst="rect">
            <a:avLst/>
          </a:prstGeom>
          <a:noFill/>
          <a:ln>
            <a:noFill/>
          </a:ln>
        </p:spPr>
      </p:pic>
      <p:pic>
        <p:nvPicPr>
          <p:cNvPr id="289" name="Google Shape;289;p29"/>
          <p:cNvPicPr preferRelativeResize="0"/>
          <p:nvPr/>
        </p:nvPicPr>
        <p:blipFill>
          <a:blip r:embed="rId4">
            <a:alphaModFix/>
          </a:blip>
          <a:stretch>
            <a:fillRect/>
          </a:stretch>
        </p:blipFill>
        <p:spPr>
          <a:xfrm>
            <a:off x="4754882" y="954730"/>
            <a:ext cx="3657601" cy="3200400"/>
          </a:xfrm>
          <a:prstGeom prst="rect">
            <a:avLst/>
          </a:prstGeom>
          <a:noFill/>
          <a:ln>
            <a:noFill/>
          </a:ln>
        </p:spPr>
      </p:pic>
      <p:sp>
        <p:nvSpPr>
          <p:cNvPr id="290" name="Google Shape;290;p29"/>
          <p:cNvSpPr txBox="1"/>
          <p:nvPr/>
        </p:nvSpPr>
        <p:spPr>
          <a:xfrm>
            <a:off x="5736775" y="4270950"/>
            <a:ext cx="177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12: Joint Velocities</a:t>
            </a:r>
            <a:endParaRPr sz="1100">
              <a:latin typeface="Helvetica Neue Light"/>
              <a:ea typeface="Helvetica Neue Light"/>
              <a:cs typeface="Helvetica Neue Light"/>
              <a:sym typeface="Helvetica Neue Light"/>
            </a:endParaRPr>
          </a:p>
        </p:txBody>
      </p:sp>
      <p:sp>
        <p:nvSpPr>
          <p:cNvPr id="291" name="Google Shape;291;p29"/>
          <p:cNvSpPr txBox="1"/>
          <p:nvPr/>
        </p:nvSpPr>
        <p:spPr>
          <a:xfrm>
            <a:off x="1621975" y="4270950"/>
            <a:ext cx="177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11: Joint Positions</a:t>
            </a:r>
            <a:endParaRPr sz="1100">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7" name="Google Shape;297;p30"/>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Inverse Dynamics Control</a:t>
            </a:r>
            <a:endParaRPr/>
          </a:p>
        </p:txBody>
      </p:sp>
      <p:sp>
        <p:nvSpPr>
          <p:cNvPr id="298" name="Google Shape;298;p30"/>
          <p:cNvSpPr txBox="1"/>
          <p:nvPr>
            <p:ph idx="1" type="body"/>
          </p:nvPr>
        </p:nvSpPr>
        <p:spPr>
          <a:xfrm>
            <a:off x="8220900" y="0"/>
            <a:ext cx="9231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Nitesh Kalra</a:t>
            </a:r>
            <a:endParaRPr sz="1200"/>
          </a:p>
        </p:txBody>
      </p:sp>
      <p:grpSp>
        <p:nvGrpSpPr>
          <p:cNvPr id="299" name="Google Shape;299;p30"/>
          <p:cNvGrpSpPr/>
          <p:nvPr/>
        </p:nvGrpSpPr>
        <p:grpSpPr>
          <a:xfrm>
            <a:off x="672025" y="862875"/>
            <a:ext cx="7708498" cy="3752450"/>
            <a:chOff x="672025" y="862875"/>
            <a:chExt cx="7708498" cy="3752450"/>
          </a:xfrm>
        </p:grpSpPr>
        <p:grpSp>
          <p:nvGrpSpPr>
            <p:cNvPr id="300" name="Google Shape;300;p30"/>
            <p:cNvGrpSpPr/>
            <p:nvPr/>
          </p:nvGrpSpPr>
          <p:grpSpPr>
            <a:xfrm>
              <a:off x="672025" y="873650"/>
              <a:ext cx="7708498" cy="3696174"/>
              <a:chOff x="672025" y="873650"/>
              <a:chExt cx="7708498" cy="3696174"/>
            </a:xfrm>
          </p:grpSpPr>
          <p:pic>
            <p:nvPicPr>
              <p:cNvPr id="301" name="Google Shape;301;p30"/>
              <p:cNvPicPr preferRelativeResize="0"/>
              <p:nvPr/>
            </p:nvPicPr>
            <p:blipFill>
              <a:blip r:embed="rId3">
                <a:alphaModFix/>
              </a:blip>
              <a:stretch>
                <a:fillRect/>
              </a:stretch>
            </p:blipFill>
            <p:spPr>
              <a:xfrm>
                <a:off x="672025" y="873650"/>
                <a:ext cx="7708498" cy="3696174"/>
              </a:xfrm>
              <a:prstGeom prst="rect">
                <a:avLst/>
              </a:prstGeom>
              <a:noFill/>
              <a:ln>
                <a:noFill/>
              </a:ln>
            </p:spPr>
          </p:pic>
          <p:sp>
            <p:nvSpPr>
              <p:cNvPr id="302" name="Google Shape;302;p30"/>
              <p:cNvSpPr/>
              <p:nvPr/>
            </p:nvSpPr>
            <p:spPr>
              <a:xfrm>
                <a:off x="2225450" y="1544175"/>
                <a:ext cx="1260300" cy="15216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3783600" y="1544175"/>
                <a:ext cx="1677900" cy="2236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0"/>
            <p:cNvSpPr txBox="1"/>
            <p:nvPr/>
          </p:nvSpPr>
          <p:spPr>
            <a:xfrm>
              <a:off x="1709650" y="862875"/>
              <a:ext cx="22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latin typeface="Helvetica Neue"/>
                  <a:ea typeface="Helvetica Neue"/>
                  <a:cs typeface="Helvetica Neue"/>
                  <a:sym typeface="Helvetica Neue"/>
                </a:rPr>
                <a:t>Stabilizing linear control</a:t>
              </a:r>
              <a:endParaRPr b="1">
                <a:solidFill>
                  <a:schemeClr val="dk2"/>
                </a:solidFill>
                <a:latin typeface="Helvetica Neue"/>
                <a:ea typeface="Helvetica Neue"/>
                <a:cs typeface="Helvetica Neue"/>
                <a:sym typeface="Helvetica Neue"/>
              </a:endParaRPr>
            </a:p>
          </p:txBody>
        </p:sp>
        <p:sp>
          <p:nvSpPr>
            <p:cNvPr id="305" name="Google Shape;305;p30"/>
            <p:cNvSpPr txBox="1"/>
            <p:nvPr/>
          </p:nvSpPr>
          <p:spPr>
            <a:xfrm>
              <a:off x="3075025" y="3946250"/>
              <a:ext cx="36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Helvetica Neue"/>
                  <a:ea typeface="Helvetica Neue"/>
                  <a:cs typeface="Helvetica Neue"/>
                  <a:sym typeface="Helvetica Neue"/>
                </a:rPr>
                <a:t>Nonlinear compensation and decoupling</a:t>
              </a:r>
              <a:endParaRPr b="1">
                <a:solidFill>
                  <a:srgbClr val="FF9900"/>
                </a:solidFill>
                <a:latin typeface="Helvetica Neue"/>
                <a:ea typeface="Helvetica Neue"/>
                <a:cs typeface="Helvetica Neue"/>
                <a:sym typeface="Helvetica Neue"/>
              </a:endParaRPr>
            </a:p>
          </p:txBody>
        </p:sp>
        <p:pic>
          <p:nvPicPr>
            <p:cNvPr id="306" name="Google Shape;306;p30"/>
            <p:cNvPicPr preferRelativeResize="0"/>
            <p:nvPr/>
          </p:nvPicPr>
          <p:blipFill>
            <a:blip r:embed="rId4">
              <a:alphaModFix/>
            </a:blip>
            <a:stretch>
              <a:fillRect/>
            </a:stretch>
          </p:blipFill>
          <p:spPr>
            <a:xfrm>
              <a:off x="3988750" y="4346449"/>
              <a:ext cx="1603651" cy="268876"/>
            </a:xfrm>
            <a:prstGeom prst="rect">
              <a:avLst/>
            </a:prstGeom>
            <a:noFill/>
            <a:ln>
              <a:noFill/>
            </a:ln>
          </p:spPr>
        </p:pic>
        <p:pic>
          <p:nvPicPr>
            <p:cNvPr id="307" name="Google Shape;307;p30"/>
            <p:cNvPicPr preferRelativeResize="0"/>
            <p:nvPr/>
          </p:nvPicPr>
          <p:blipFill>
            <a:blip r:embed="rId5">
              <a:alphaModFix/>
            </a:blip>
            <a:stretch>
              <a:fillRect/>
            </a:stretch>
          </p:blipFill>
          <p:spPr>
            <a:xfrm>
              <a:off x="1914050" y="1216700"/>
              <a:ext cx="1717323" cy="268875"/>
            </a:xfrm>
            <a:prstGeom prst="rect">
              <a:avLst/>
            </a:prstGeom>
            <a:noFill/>
            <a:ln>
              <a:noFill/>
            </a:ln>
          </p:spPr>
        </p:pic>
      </p:grpSp>
      <p:pic>
        <p:nvPicPr>
          <p:cNvPr id="308" name="Google Shape;308;p30"/>
          <p:cNvPicPr preferRelativeResize="0"/>
          <p:nvPr/>
        </p:nvPicPr>
        <p:blipFill>
          <a:blip r:embed="rId6">
            <a:alphaModFix/>
          </a:blip>
          <a:stretch>
            <a:fillRect/>
          </a:stretch>
        </p:blipFill>
        <p:spPr>
          <a:xfrm>
            <a:off x="5145275" y="277324"/>
            <a:ext cx="1183200" cy="477975"/>
          </a:xfrm>
          <a:prstGeom prst="rect">
            <a:avLst/>
          </a:prstGeom>
          <a:noFill/>
          <a:ln>
            <a:noFill/>
          </a:ln>
        </p:spPr>
      </p:pic>
      <p:sp>
        <p:nvSpPr>
          <p:cNvPr id="309" name="Google Shape;309;p30"/>
          <p:cNvSpPr txBox="1"/>
          <p:nvPr/>
        </p:nvSpPr>
        <p:spPr>
          <a:xfrm>
            <a:off x="5429700" y="4615325"/>
            <a:ext cx="32571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Helvetica Neue Light"/>
                <a:ea typeface="Helvetica Neue Light"/>
                <a:cs typeface="Helvetica Neue Light"/>
                <a:sym typeface="Helvetica Neue Light"/>
              </a:rPr>
              <a:t>Bruno Siciliano, et al. 2010. Robotics: Modelling,</a:t>
            </a:r>
            <a:endParaRPr sz="1000">
              <a:latin typeface="Helvetica Neue Light"/>
              <a:ea typeface="Helvetica Neue Light"/>
              <a:cs typeface="Helvetica Neue Light"/>
              <a:sym typeface="Helvetica Neue Light"/>
            </a:endParaRPr>
          </a:p>
          <a:p>
            <a:pPr indent="0" lvl="0" marL="0" rtl="0" algn="r">
              <a:spcBef>
                <a:spcPts val="0"/>
              </a:spcBef>
              <a:spcAft>
                <a:spcPts val="0"/>
              </a:spcAft>
              <a:buNone/>
            </a:pPr>
            <a:r>
              <a:rPr lang="en-US" sz="1000">
                <a:latin typeface="Helvetica Neue Light"/>
                <a:ea typeface="Helvetica Neue Light"/>
                <a:cs typeface="Helvetica Neue Light"/>
                <a:sym typeface="Helvetica Neue Light"/>
              </a:rPr>
              <a:t> Planning and Control. Springer Publishing </a:t>
            </a:r>
            <a:endParaRPr sz="1000">
              <a:latin typeface="Helvetica Neue Light"/>
              <a:ea typeface="Helvetica Neue Light"/>
              <a:cs typeface="Helvetica Neue Light"/>
              <a:sym typeface="Helvetica Neue Light"/>
            </a:endParaRPr>
          </a:p>
        </p:txBody>
      </p:sp>
      <p:sp>
        <p:nvSpPr>
          <p:cNvPr id="310" name="Google Shape;310;p30"/>
          <p:cNvSpPr txBox="1"/>
          <p:nvPr/>
        </p:nvSpPr>
        <p:spPr>
          <a:xfrm>
            <a:off x="3344250" y="4615325"/>
            <a:ext cx="245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13: Inverse Dynamics Control</a:t>
            </a:r>
            <a:endParaRPr sz="11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6" name="Google Shape;316;p31"/>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Inverse Dynamics Controller</a:t>
            </a:r>
            <a:endParaRPr/>
          </a:p>
        </p:txBody>
      </p:sp>
      <p:sp>
        <p:nvSpPr>
          <p:cNvPr id="317" name="Google Shape;317;p31"/>
          <p:cNvSpPr txBox="1"/>
          <p:nvPr>
            <p:ph idx="1" type="body"/>
          </p:nvPr>
        </p:nvSpPr>
        <p:spPr>
          <a:xfrm>
            <a:off x="8220900" y="0"/>
            <a:ext cx="9231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Nitesh Kalra</a:t>
            </a:r>
            <a:endParaRPr sz="1200"/>
          </a:p>
        </p:txBody>
      </p:sp>
      <p:pic>
        <p:nvPicPr>
          <p:cNvPr id="318" name="Google Shape;318;p31"/>
          <p:cNvPicPr preferRelativeResize="0"/>
          <p:nvPr/>
        </p:nvPicPr>
        <p:blipFill>
          <a:blip r:embed="rId3">
            <a:alphaModFix/>
          </a:blip>
          <a:stretch>
            <a:fillRect/>
          </a:stretch>
        </p:blipFill>
        <p:spPr>
          <a:xfrm>
            <a:off x="4599425" y="1044555"/>
            <a:ext cx="3813047" cy="3200401"/>
          </a:xfrm>
          <a:prstGeom prst="rect">
            <a:avLst/>
          </a:prstGeom>
          <a:noFill/>
          <a:ln>
            <a:noFill/>
          </a:ln>
        </p:spPr>
      </p:pic>
      <p:sp>
        <p:nvSpPr>
          <p:cNvPr id="319" name="Google Shape;319;p31"/>
          <p:cNvSpPr txBox="1"/>
          <p:nvPr/>
        </p:nvSpPr>
        <p:spPr>
          <a:xfrm>
            <a:off x="4826850" y="4219450"/>
            <a:ext cx="335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14: End Effector - Desired vs Actual Trajectory</a:t>
            </a:r>
            <a:endParaRPr sz="1100">
              <a:latin typeface="Helvetica Neue Light"/>
              <a:ea typeface="Helvetica Neue Light"/>
              <a:cs typeface="Helvetica Neue Light"/>
              <a:sym typeface="Helvetica Neue Light"/>
            </a:endParaRPr>
          </a:p>
        </p:txBody>
      </p:sp>
      <p:pic>
        <p:nvPicPr>
          <p:cNvPr id="320" name="Google Shape;320;p31"/>
          <p:cNvPicPr preferRelativeResize="0"/>
          <p:nvPr/>
        </p:nvPicPr>
        <p:blipFill>
          <a:blip r:embed="rId4">
            <a:alphaModFix/>
          </a:blip>
          <a:stretch>
            <a:fillRect/>
          </a:stretch>
        </p:blipFill>
        <p:spPr>
          <a:xfrm>
            <a:off x="640075" y="1044550"/>
            <a:ext cx="3813500" cy="3200400"/>
          </a:xfrm>
          <a:prstGeom prst="rect">
            <a:avLst/>
          </a:prstGeom>
          <a:noFill/>
          <a:ln>
            <a:noFill/>
          </a:ln>
        </p:spPr>
      </p:pic>
      <p:sp>
        <p:nvSpPr>
          <p:cNvPr id="321" name="Google Shape;321;p31"/>
          <p:cNvSpPr txBox="1"/>
          <p:nvPr/>
        </p:nvSpPr>
        <p:spPr>
          <a:xfrm>
            <a:off x="2859075" y="1044550"/>
            <a:ext cx="159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Playback Speed = 0.5x</a:t>
            </a:r>
            <a:endParaRPr sz="1100">
              <a:latin typeface="Helvetica Neue Light"/>
              <a:ea typeface="Helvetica Neue Light"/>
              <a:cs typeface="Helvetica Neue Light"/>
              <a:sym typeface="Helvetica Neue Light"/>
            </a:endParaRPr>
          </a:p>
        </p:txBody>
      </p:sp>
      <p:sp>
        <p:nvSpPr>
          <p:cNvPr id="322" name="Google Shape;322;p31"/>
          <p:cNvSpPr txBox="1"/>
          <p:nvPr/>
        </p:nvSpPr>
        <p:spPr>
          <a:xfrm>
            <a:off x="1592675" y="4219450"/>
            <a:ext cx="190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Video</a:t>
            </a:r>
            <a:r>
              <a:rPr lang="en-US" sz="1100">
                <a:latin typeface="Helvetica Neue Light"/>
                <a:ea typeface="Helvetica Neue Light"/>
                <a:cs typeface="Helvetica Neue Light"/>
                <a:sym typeface="Helvetica Neue Light"/>
              </a:rPr>
              <a:t> 2: Trajectory Tracking</a:t>
            </a:r>
            <a:endParaRPr sz="11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idx="2" type="body"/>
          </p:nvPr>
        </p:nvSpPr>
        <p:spPr>
          <a:xfrm>
            <a:off x="640077" y="906125"/>
            <a:ext cx="37545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Controller Design</a:t>
            </a:r>
            <a:endParaRPr/>
          </a:p>
        </p:txBody>
      </p:sp>
      <p:sp>
        <p:nvSpPr>
          <p:cNvPr id="328" name="Google Shape;328;p32"/>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9" name="Google Shape;329;p32"/>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Inverse Dynamics Controller</a:t>
            </a:r>
            <a:endParaRPr/>
          </a:p>
        </p:txBody>
      </p:sp>
      <p:sp>
        <p:nvSpPr>
          <p:cNvPr id="330" name="Google Shape;330;p32"/>
          <p:cNvSpPr txBox="1"/>
          <p:nvPr>
            <p:ph idx="1" type="body"/>
          </p:nvPr>
        </p:nvSpPr>
        <p:spPr>
          <a:xfrm>
            <a:off x="8220900" y="0"/>
            <a:ext cx="9231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Nitesh Kalra</a:t>
            </a:r>
            <a:endParaRPr sz="1200"/>
          </a:p>
        </p:txBody>
      </p:sp>
      <p:sp>
        <p:nvSpPr>
          <p:cNvPr id="331" name="Google Shape;331;p32"/>
          <p:cNvSpPr txBox="1"/>
          <p:nvPr/>
        </p:nvSpPr>
        <p:spPr>
          <a:xfrm>
            <a:off x="5568425" y="4248150"/>
            <a:ext cx="20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15: Joint Position Errors</a:t>
            </a:r>
            <a:endParaRPr sz="1100">
              <a:latin typeface="Helvetica Neue Light"/>
              <a:ea typeface="Helvetica Neue Light"/>
              <a:cs typeface="Helvetica Neue Light"/>
              <a:sym typeface="Helvetica Neue Light"/>
            </a:endParaRPr>
          </a:p>
        </p:txBody>
      </p:sp>
      <p:sp>
        <p:nvSpPr>
          <p:cNvPr id="332" name="Google Shape;332;p32"/>
          <p:cNvSpPr txBox="1"/>
          <p:nvPr/>
        </p:nvSpPr>
        <p:spPr>
          <a:xfrm>
            <a:off x="640075" y="2124850"/>
            <a:ext cx="3754500" cy="820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Final Design - K</a:t>
            </a:r>
            <a:r>
              <a:rPr b="1" baseline="-25000" lang="en-US">
                <a:solidFill>
                  <a:srgbClr val="58595B"/>
                </a:solidFill>
                <a:latin typeface="Helvetica Neue"/>
                <a:ea typeface="Helvetica Neue"/>
                <a:cs typeface="Helvetica Neue"/>
                <a:sym typeface="Helvetica Neue"/>
              </a:rPr>
              <a:t>p</a:t>
            </a:r>
            <a:r>
              <a:rPr b="1" lang="en-US">
                <a:solidFill>
                  <a:srgbClr val="58595B"/>
                </a:solidFill>
                <a:latin typeface="Helvetica Neue"/>
                <a:ea typeface="Helvetica Neue"/>
                <a:cs typeface="Helvetica Neue"/>
                <a:sym typeface="Helvetica Neue"/>
              </a:rPr>
              <a:t>= 200*I</a:t>
            </a:r>
            <a:r>
              <a:rPr b="1" baseline="-25000" lang="en-US">
                <a:solidFill>
                  <a:srgbClr val="58595B"/>
                </a:solidFill>
                <a:latin typeface="Helvetica Neue"/>
                <a:ea typeface="Helvetica Neue"/>
                <a:cs typeface="Helvetica Neue"/>
                <a:sym typeface="Helvetica Neue"/>
              </a:rPr>
              <a:t>6x6</a:t>
            </a:r>
            <a:r>
              <a:rPr b="1" lang="en-US">
                <a:solidFill>
                  <a:srgbClr val="58595B"/>
                </a:solidFill>
                <a:latin typeface="Helvetica Neue"/>
                <a:ea typeface="Helvetica Neue"/>
                <a:cs typeface="Helvetica Neue"/>
                <a:sym typeface="Helvetica Neue"/>
              </a:rPr>
              <a:t> ; </a:t>
            </a:r>
            <a:r>
              <a:rPr b="1" lang="en-US">
                <a:solidFill>
                  <a:srgbClr val="58595B"/>
                </a:solidFill>
                <a:latin typeface="Helvetica Neue"/>
                <a:ea typeface="Helvetica Neue"/>
                <a:cs typeface="Helvetica Neue"/>
                <a:sym typeface="Helvetica Neue"/>
              </a:rPr>
              <a:t>K</a:t>
            </a:r>
            <a:r>
              <a:rPr b="1" baseline="-25000" lang="en-US">
                <a:solidFill>
                  <a:srgbClr val="58595B"/>
                </a:solidFill>
                <a:latin typeface="Helvetica Neue"/>
                <a:ea typeface="Helvetica Neue"/>
                <a:cs typeface="Helvetica Neue"/>
                <a:sym typeface="Helvetica Neue"/>
              </a:rPr>
              <a:t>d</a:t>
            </a:r>
            <a:r>
              <a:rPr b="1" lang="en-US">
                <a:solidFill>
                  <a:srgbClr val="58595B"/>
                </a:solidFill>
                <a:latin typeface="Helvetica Neue"/>
                <a:ea typeface="Helvetica Neue"/>
                <a:cs typeface="Helvetica Neue"/>
                <a:sym typeface="Helvetica Neue"/>
              </a:rPr>
              <a:t>= 40*I</a:t>
            </a:r>
            <a:r>
              <a:rPr b="1"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solidFill>
                  <a:srgbClr val="58595B"/>
                </a:solidFill>
                <a:latin typeface="Helvetica Neue"/>
                <a:ea typeface="Helvetica Neue"/>
                <a:cs typeface="Helvetica Neue"/>
                <a:sym typeface="Helvetica Neue"/>
              </a:rPr>
              <a:t>Result</a:t>
            </a:r>
            <a:r>
              <a:rPr lang="en-US">
                <a:solidFill>
                  <a:srgbClr val="58595B"/>
                </a:solidFill>
                <a:latin typeface="Helvetica Neue"/>
                <a:ea typeface="Helvetica Neue"/>
                <a:cs typeface="Helvetica Neue"/>
                <a:sym typeface="Helvetica Neue"/>
              </a:rPr>
              <a:t> -  Max error &lt; 3.5° (Joint 1)</a:t>
            </a:r>
            <a:endParaRPr>
              <a:latin typeface="Helvetica Neue"/>
              <a:ea typeface="Helvetica Neue"/>
              <a:cs typeface="Helvetica Neue"/>
              <a:sym typeface="Helvetica Neue"/>
            </a:endParaRPr>
          </a:p>
        </p:txBody>
      </p:sp>
      <p:sp>
        <p:nvSpPr>
          <p:cNvPr id="333" name="Google Shape;333;p32"/>
          <p:cNvSpPr txBox="1"/>
          <p:nvPr>
            <p:ph idx="2" type="body"/>
          </p:nvPr>
        </p:nvSpPr>
        <p:spPr>
          <a:xfrm>
            <a:off x="640077" y="3030125"/>
            <a:ext cx="37545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Challenges</a:t>
            </a:r>
            <a:endParaRPr/>
          </a:p>
        </p:txBody>
      </p:sp>
      <p:sp>
        <p:nvSpPr>
          <p:cNvPr id="334" name="Google Shape;334;p32"/>
          <p:cNvSpPr txBox="1"/>
          <p:nvPr/>
        </p:nvSpPr>
        <p:spPr>
          <a:xfrm>
            <a:off x="640075" y="3330300"/>
            <a:ext cx="3754500" cy="959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Accuracy of </a:t>
            </a:r>
            <a:r>
              <a:rPr lang="en-US">
                <a:solidFill>
                  <a:srgbClr val="58595B"/>
                </a:solidFill>
                <a:latin typeface="Helvetica Neue"/>
                <a:ea typeface="Helvetica Neue"/>
                <a:cs typeface="Helvetica Neue"/>
                <a:sym typeface="Helvetica Neue"/>
              </a:rPr>
              <a:t>parameters of the system dynamic model</a:t>
            </a:r>
            <a:endParaRPr>
              <a:solidFill>
                <a:srgbClr val="58595B"/>
              </a:solidFill>
              <a:latin typeface="Helvetica Neue"/>
              <a:ea typeface="Helvetica Neue"/>
              <a:cs typeface="Helvetica Neue"/>
              <a:sym typeface="Helvetica Neue"/>
            </a:endParaRPr>
          </a:p>
          <a:p>
            <a:pPr indent="-317500" lvl="0" marL="457200" rtl="0" algn="l">
              <a:spcBef>
                <a:spcPts val="1000"/>
              </a:spcBef>
              <a:spcAft>
                <a:spcPts val="100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Online computation</a:t>
            </a:r>
            <a:endParaRPr>
              <a:solidFill>
                <a:srgbClr val="58595B"/>
              </a:solidFill>
              <a:latin typeface="Helvetica Neue"/>
              <a:ea typeface="Helvetica Neue"/>
              <a:cs typeface="Helvetica Neue"/>
              <a:sym typeface="Helvetica Neue"/>
            </a:endParaRPr>
          </a:p>
        </p:txBody>
      </p:sp>
      <p:sp>
        <p:nvSpPr>
          <p:cNvPr id="335" name="Google Shape;335;p32"/>
          <p:cNvSpPr txBox="1"/>
          <p:nvPr/>
        </p:nvSpPr>
        <p:spPr>
          <a:xfrm>
            <a:off x="640075" y="1218338"/>
            <a:ext cx="3754500" cy="8097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Trial 1 -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150*I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25*I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Trial 2 -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1200*I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100*I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p:txBody>
      </p:sp>
      <p:pic>
        <p:nvPicPr>
          <p:cNvPr id="336" name="Google Shape;336;p32"/>
          <p:cNvPicPr preferRelativeResize="0"/>
          <p:nvPr/>
        </p:nvPicPr>
        <p:blipFill>
          <a:blip r:embed="rId3">
            <a:alphaModFix/>
          </a:blip>
          <a:stretch>
            <a:fillRect/>
          </a:stretch>
        </p:blipFill>
        <p:spPr>
          <a:xfrm>
            <a:off x="4753925" y="1121532"/>
            <a:ext cx="3657600" cy="3200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42" name="Google Shape;342;p33"/>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Inverse Dynamics Controller</a:t>
            </a:r>
            <a:endParaRPr/>
          </a:p>
        </p:txBody>
      </p:sp>
      <p:sp>
        <p:nvSpPr>
          <p:cNvPr id="343" name="Google Shape;343;p33"/>
          <p:cNvSpPr txBox="1"/>
          <p:nvPr>
            <p:ph idx="1" type="body"/>
          </p:nvPr>
        </p:nvSpPr>
        <p:spPr>
          <a:xfrm>
            <a:off x="8220900" y="0"/>
            <a:ext cx="9231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Nitesh Kalra</a:t>
            </a:r>
            <a:endParaRPr sz="1200"/>
          </a:p>
        </p:txBody>
      </p:sp>
      <p:sp>
        <p:nvSpPr>
          <p:cNvPr id="344" name="Google Shape;344;p33"/>
          <p:cNvSpPr txBox="1"/>
          <p:nvPr/>
        </p:nvSpPr>
        <p:spPr>
          <a:xfrm>
            <a:off x="5736775" y="4270950"/>
            <a:ext cx="17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17: Joint Velocities</a:t>
            </a:r>
            <a:endParaRPr sz="1100">
              <a:latin typeface="Helvetica Neue Light"/>
              <a:ea typeface="Helvetica Neue Light"/>
              <a:cs typeface="Helvetica Neue Light"/>
              <a:sym typeface="Helvetica Neue Light"/>
            </a:endParaRPr>
          </a:p>
        </p:txBody>
      </p:sp>
      <p:pic>
        <p:nvPicPr>
          <p:cNvPr id="345" name="Google Shape;345;p33"/>
          <p:cNvPicPr preferRelativeResize="0"/>
          <p:nvPr/>
        </p:nvPicPr>
        <p:blipFill>
          <a:blip r:embed="rId3">
            <a:alphaModFix/>
          </a:blip>
          <a:stretch>
            <a:fillRect/>
          </a:stretch>
        </p:blipFill>
        <p:spPr>
          <a:xfrm>
            <a:off x="640075" y="1070545"/>
            <a:ext cx="3657599" cy="3200400"/>
          </a:xfrm>
          <a:prstGeom prst="rect">
            <a:avLst/>
          </a:prstGeom>
          <a:noFill/>
          <a:ln>
            <a:noFill/>
          </a:ln>
        </p:spPr>
      </p:pic>
      <p:pic>
        <p:nvPicPr>
          <p:cNvPr id="346" name="Google Shape;346;p33"/>
          <p:cNvPicPr preferRelativeResize="0"/>
          <p:nvPr/>
        </p:nvPicPr>
        <p:blipFill>
          <a:blip r:embed="rId4">
            <a:alphaModFix/>
          </a:blip>
          <a:stretch>
            <a:fillRect/>
          </a:stretch>
        </p:blipFill>
        <p:spPr>
          <a:xfrm>
            <a:off x="4754876" y="1070545"/>
            <a:ext cx="3657599" cy="3200401"/>
          </a:xfrm>
          <a:prstGeom prst="rect">
            <a:avLst/>
          </a:prstGeom>
          <a:noFill/>
          <a:ln>
            <a:noFill/>
          </a:ln>
        </p:spPr>
      </p:pic>
      <p:sp>
        <p:nvSpPr>
          <p:cNvPr id="347" name="Google Shape;347;p33"/>
          <p:cNvSpPr txBox="1"/>
          <p:nvPr/>
        </p:nvSpPr>
        <p:spPr>
          <a:xfrm>
            <a:off x="1621975" y="4270950"/>
            <a:ext cx="17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16: Joint Positions</a:t>
            </a:r>
            <a:endParaRPr sz="11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idx="1" type="body"/>
          </p:nvPr>
        </p:nvSpPr>
        <p:spPr>
          <a:xfrm>
            <a:off x="640072" y="1074050"/>
            <a:ext cx="3931800" cy="3693300"/>
          </a:xfrm>
          <a:prstGeom prst="rect">
            <a:avLst/>
          </a:prstGeom>
          <a:noFill/>
          <a:ln>
            <a:noFill/>
          </a:ln>
        </p:spPr>
        <p:txBody>
          <a:bodyPr anchorCtr="0" anchor="t" bIns="0" lIns="0" spcFirstLastPara="1" rIns="0" wrap="square" tIns="0">
            <a:spAutoFit/>
          </a:bodyPr>
          <a:lstStyle/>
          <a:p>
            <a:pPr indent="-317500" lvl="0" marL="342900" rtl="0" algn="l">
              <a:spcBef>
                <a:spcPts val="750"/>
              </a:spcBef>
              <a:spcAft>
                <a:spcPts val="0"/>
              </a:spcAft>
              <a:buSzPts val="1400"/>
              <a:buFont typeface="Helvetica Neue"/>
              <a:buChar char="●"/>
            </a:pPr>
            <a:r>
              <a:rPr b="1" lang="en-US"/>
              <a:t>Studied 3 controllers for high speed pick and place operation </a:t>
            </a:r>
            <a:endParaRPr b="1"/>
          </a:p>
          <a:p>
            <a:pPr indent="-342900" lvl="1" marL="914400" rtl="0" algn="l">
              <a:spcBef>
                <a:spcPts val="0"/>
              </a:spcBef>
              <a:spcAft>
                <a:spcPts val="0"/>
              </a:spcAft>
              <a:buSzPts val="1800"/>
              <a:buChar char="○"/>
            </a:pPr>
            <a:r>
              <a:rPr lang="en-US"/>
              <a:t>C</a:t>
            </a:r>
            <a:r>
              <a:rPr lang="en-US"/>
              <a:t>ycle time, t = 9.5 [sec]</a:t>
            </a:r>
            <a:endParaRPr/>
          </a:p>
          <a:p>
            <a:pPr indent="-342900" lvl="1" marL="914400" rtl="0" algn="l">
              <a:spcBef>
                <a:spcPts val="0"/>
              </a:spcBef>
              <a:spcAft>
                <a:spcPts val="0"/>
              </a:spcAft>
              <a:buSzPts val="1800"/>
              <a:buChar char="○"/>
            </a:pPr>
            <a:r>
              <a:rPr lang="en-US"/>
              <a:t>CTFA = Max error</a:t>
            </a:r>
            <a:endParaRPr/>
          </a:p>
          <a:p>
            <a:pPr indent="-342900" lvl="1" marL="914400" rtl="0" algn="l">
              <a:spcBef>
                <a:spcPts val="0"/>
              </a:spcBef>
              <a:spcAft>
                <a:spcPts val="0"/>
              </a:spcAft>
              <a:buSzPts val="1800"/>
              <a:buChar char="○"/>
            </a:pPr>
            <a:r>
              <a:rPr lang="en-US"/>
              <a:t>PDGF = Max error &lt; 10° in Joint 1</a:t>
            </a:r>
            <a:endParaRPr/>
          </a:p>
          <a:p>
            <a:pPr indent="-342900" lvl="1" marL="914400" rtl="0" algn="l">
              <a:spcBef>
                <a:spcPts val="0"/>
              </a:spcBef>
              <a:spcAft>
                <a:spcPts val="0"/>
              </a:spcAft>
              <a:buSzPts val="1800"/>
              <a:buChar char="○"/>
            </a:pPr>
            <a:r>
              <a:rPr lang="en-US"/>
              <a:t>IDC = Max error &lt; 3.5° in Joint 1</a:t>
            </a:r>
            <a:endParaRPr/>
          </a:p>
          <a:p>
            <a:pPr indent="0" lvl="0" marL="0" rtl="0" algn="l">
              <a:spcBef>
                <a:spcPts val="750"/>
              </a:spcBef>
              <a:spcAft>
                <a:spcPts val="0"/>
              </a:spcAft>
              <a:buClr>
                <a:srgbClr val="58595B"/>
              </a:buClr>
              <a:buSzPts val="1400"/>
              <a:buFont typeface="Arial"/>
              <a:buNone/>
            </a:pPr>
            <a:r>
              <a:t/>
            </a:r>
            <a:endParaRPr/>
          </a:p>
          <a:p>
            <a:pPr indent="-317500" lvl="0" marL="342900" rtl="0" algn="l">
              <a:spcBef>
                <a:spcPts val="750"/>
              </a:spcBef>
              <a:spcAft>
                <a:spcPts val="0"/>
              </a:spcAft>
              <a:buSzPts val="1400"/>
              <a:buFont typeface="Helvetica Neue"/>
              <a:buChar char="●"/>
            </a:pPr>
            <a:r>
              <a:rPr b="1" lang="en-US"/>
              <a:t>Error analysis for task at higher speed</a:t>
            </a:r>
            <a:endParaRPr/>
          </a:p>
          <a:p>
            <a:pPr indent="-342900" lvl="1" marL="914400" rtl="0" algn="l">
              <a:spcBef>
                <a:spcPts val="0"/>
              </a:spcBef>
              <a:spcAft>
                <a:spcPts val="0"/>
              </a:spcAft>
              <a:buSzPts val="1800"/>
              <a:buChar char="○"/>
            </a:pPr>
            <a:r>
              <a:rPr lang="en-US"/>
              <a:t>To further demonstrate the robustness of Inverse Dynamics Control for these applications, we ran the task with higher speeds</a:t>
            </a:r>
            <a:endParaRPr/>
          </a:p>
          <a:p>
            <a:pPr indent="-342900" lvl="1" marL="914400" rtl="0" algn="l">
              <a:spcBef>
                <a:spcPts val="0"/>
              </a:spcBef>
              <a:spcAft>
                <a:spcPts val="0"/>
              </a:spcAft>
              <a:buSzPts val="1800"/>
              <a:buChar char="○"/>
            </a:pPr>
            <a:r>
              <a:rPr lang="en-US"/>
              <a:t>Cycle time, t = 7.1 [sec]</a:t>
            </a:r>
            <a:endParaRPr/>
          </a:p>
          <a:p>
            <a:pPr indent="-342900" lvl="1" marL="914400" rtl="0" algn="l">
              <a:spcBef>
                <a:spcPts val="0"/>
              </a:spcBef>
              <a:spcAft>
                <a:spcPts val="0"/>
              </a:spcAft>
              <a:buSzPts val="1800"/>
              <a:buChar char="○"/>
            </a:pPr>
            <a:r>
              <a:rPr lang="en-US"/>
              <a:t>Max error ~5° in Joint 1</a:t>
            </a:r>
            <a:endParaRPr/>
          </a:p>
          <a:p>
            <a:pPr indent="0" lvl="0" marL="0" rtl="0" algn="l">
              <a:spcBef>
                <a:spcPts val="750"/>
              </a:spcBef>
              <a:spcAft>
                <a:spcPts val="0"/>
              </a:spcAft>
              <a:buNone/>
            </a:pPr>
            <a:r>
              <a:t/>
            </a:r>
            <a:endParaRPr/>
          </a:p>
        </p:txBody>
      </p:sp>
      <p:sp>
        <p:nvSpPr>
          <p:cNvPr id="353" name="Google Shape;353;p34"/>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54" name="Google Shape;354;p34"/>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Discussion and Conclusion</a:t>
            </a:r>
            <a:endParaRPr/>
          </a:p>
        </p:txBody>
      </p:sp>
      <p:pic>
        <p:nvPicPr>
          <p:cNvPr id="355" name="Google Shape;355;p34"/>
          <p:cNvPicPr preferRelativeResize="0"/>
          <p:nvPr/>
        </p:nvPicPr>
        <p:blipFill>
          <a:blip r:embed="rId3">
            <a:alphaModFix/>
          </a:blip>
          <a:stretch>
            <a:fillRect/>
          </a:stretch>
        </p:blipFill>
        <p:spPr>
          <a:xfrm>
            <a:off x="4754878" y="1074051"/>
            <a:ext cx="3657600" cy="3200400"/>
          </a:xfrm>
          <a:prstGeom prst="rect">
            <a:avLst/>
          </a:prstGeom>
          <a:noFill/>
          <a:ln>
            <a:noFill/>
          </a:ln>
        </p:spPr>
      </p:pic>
      <p:sp>
        <p:nvSpPr>
          <p:cNvPr id="356" name="Google Shape;356;p34"/>
          <p:cNvSpPr txBox="1"/>
          <p:nvPr/>
        </p:nvSpPr>
        <p:spPr>
          <a:xfrm>
            <a:off x="5569375" y="4274450"/>
            <a:ext cx="20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18: Joint Position Errors</a:t>
            </a:r>
            <a:endParaRPr sz="1100">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idx="1" type="body"/>
          </p:nvPr>
        </p:nvSpPr>
        <p:spPr>
          <a:xfrm>
            <a:off x="640074" y="973050"/>
            <a:ext cx="7772400" cy="28014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Clr>
                <a:srgbClr val="58595B"/>
              </a:buClr>
              <a:buSzPts val="1400"/>
              <a:buFont typeface="Helvetica Neue"/>
              <a:buAutoNum type="arabicPeriod"/>
            </a:pPr>
            <a:r>
              <a:rPr lang="en-US">
                <a:solidFill>
                  <a:srgbClr val="58595B"/>
                </a:solidFill>
              </a:rPr>
              <a:t>Bruno Siciliano, Lorenzo Sciavicco, Luigi Villani, and Giuseppe Oriolo. 2010. Robotics: Modelling, Planning and Control. Springer Publishing Company, Incorporated.</a:t>
            </a:r>
            <a:endParaRPr>
              <a:solidFill>
                <a:srgbClr val="58595B"/>
              </a:solidFill>
            </a:endParaRPr>
          </a:p>
          <a:p>
            <a:pPr indent="-317500" lvl="0" marL="457200" marR="0" rtl="0" algn="l">
              <a:lnSpc>
                <a:spcPct val="100000"/>
              </a:lnSpc>
              <a:spcBef>
                <a:spcPts val="0"/>
              </a:spcBef>
              <a:spcAft>
                <a:spcPts val="0"/>
              </a:spcAft>
              <a:buClr>
                <a:srgbClr val="58595B"/>
              </a:buClr>
              <a:buSzPts val="1400"/>
              <a:buFont typeface="Helvetica Neue"/>
              <a:buAutoNum type="arabicPeriod"/>
            </a:pPr>
            <a:r>
              <a:rPr lang="en-US">
                <a:solidFill>
                  <a:srgbClr val="58595B"/>
                </a:solidFill>
              </a:rPr>
              <a:t>B. Armstrong, O. Khatib and J. Burdick, "The explicit dynamic model and inertial parameters of the PUMA 560 arm," Proceedings. 1986 IEEE International Conference on Robotics and Automation, 1986, pp. 510-518, doi: 10.1109/ROBOT.1986.1087644.</a:t>
            </a:r>
            <a:endParaRPr>
              <a:solidFill>
                <a:srgbClr val="58595B"/>
              </a:solidFill>
            </a:endParaRPr>
          </a:p>
          <a:p>
            <a:pPr indent="-317500" lvl="0" marL="457200" marR="0" rtl="0" algn="l">
              <a:lnSpc>
                <a:spcPct val="100000"/>
              </a:lnSpc>
              <a:spcBef>
                <a:spcPts val="0"/>
              </a:spcBef>
              <a:spcAft>
                <a:spcPts val="0"/>
              </a:spcAft>
              <a:buClr>
                <a:srgbClr val="58595B"/>
              </a:buClr>
              <a:buSzPts val="1400"/>
              <a:buFont typeface="Helvetica Neue"/>
              <a:buAutoNum type="arabicPeriod"/>
            </a:pPr>
            <a:r>
              <a:rPr lang="en-US">
                <a:solidFill>
                  <a:srgbClr val="58595B"/>
                </a:solidFill>
              </a:rPr>
              <a:t>Farzin Piltan, S. Emamzadeh, Z. Hivand, F. Shahriyari &amp; Mina Mirazaei. ” PUMA-560 Robot Manipulator Position Sliding Mode Control Methods Using MATLAB/SIMULINK and Their Integration into Graduate/Undergraduate Nonlinear Control, Robotics and MATLAB Courses” International Journal of Robotics and Automation, 3(3): 2012.</a:t>
            </a:r>
            <a:endParaRPr>
              <a:solidFill>
                <a:srgbClr val="58595B"/>
              </a:solidFill>
            </a:endParaRPr>
          </a:p>
          <a:p>
            <a:pPr indent="-317500" lvl="0" marL="457200" marR="0" rtl="0" algn="l">
              <a:lnSpc>
                <a:spcPct val="100000"/>
              </a:lnSpc>
              <a:spcBef>
                <a:spcPts val="0"/>
              </a:spcBef>
              <a:spcAft>
                <a:spcPts val="0"/>
              </a:spcAft>
              <a:buClr>
                <a:srgbClr val="58595B"/>
              </a:buClr>
              <a:buSzPts val="1400"/>
              <a:buFont typeface="Helvetica Neue"/>
              <a:buAutoNum type="arabicPeriod"/>
            </a:pPr>
            <a:r>
              <a:rPr lang="en-US">
                <a:solidFill>
                  <a:srgbClr val="58595B"/>
                </a:solidFill>
              </a:rPr>
              <a:t>P.I. Corke, “Robotics, Vision &amp; Control”, Springer 2017, ISBN 978-3-319-54413-7</a:t>
            </a:r>
            <a:endParaRPr>
              <a:solidFill>
                <a:srgbClr val="58595B"/>
              </a:solidFill>
            </a:endParaRPr>
          </a:p>
          <a:p>
            <a:pPr indent="-317500" lvl="0" marL="457200" marR="0" rtl="0" algn="l">
              <a:lnSpc>
                <a:spcPct val="100000"/>
              </a:lnSpc>
              <a:spcBef>
                <a:spcPts val="0"/>
              </a:spcBef>
              <a:spcAft>
                <a:spcPts val="0"/>
              </a:spcAft>
              <a:buClr>
                <a:srgbClr val="58595B"/>
              </a:buClr>
              <a:buSzPts val="1400"/>
              <a:buFont typeface="Helvetica Neue"/>
              <a:buAutoNum type="arabicPeriod"/>
            </a:pPr>
            <a:r>
              <a:rPr lang="en-US">
                <a:solidFill>
                  <a:srgbClr val="58595B"/>
                </a:solidFill>
              </a:rPr>
              <a:t>MATLAB. (2019). 9.7.0.1190202 (R2020b). Natick, Massachusetts: The MathWorks Inc</a:t>
            </a:r>
            <a:endParaRPr>
              <a:solidFill>
                <a:srgbClr val="58595B"/>
              </a:solidFill>
            </a:endParaRPr>
          </a:p>
          <a:p>
            <a:pPr indent="-317500" lvl="0" marL="457200" marR="0" rtl="0" algn="l">
              <a:lnSpc>
                <a:spcPct val="100000"/>
              </a:lnSpc>
              <a:spcBef>
                <a:spcPts val="0"/>
              </a:spcBef>
              <a:spcAft>
                <a:spcPts val="0"/>
              </a:spcAft>
              <a:buClr>
                <a:srgbClr val="58595B"/>
              </a:buClr>
              <a:buSzPts val="1400"/>
              <a:buFont typeface="Helvetica Neue"/>
              <a:buAutoNum type="arabicPeriod"/>
            </a:pPr>
            <a:r>
              <a:rPr lang="en-US" u="sng">
                <a:solidFill>
                  <a:srgbClr val="58595B"/>
                </a:solidFill>
                <a:hlinkClick r:id="rId3">
                  <a:extLst>
                    <a:ext uri="{A12FA001-AC4F-418D-AE19-62706E023703}">
                      <ahyp:hlinkClr val="tx"/>
                    </a:ext>
                  </a:extLst>
                </a:hlinkClick>
              </a:rPr>
              <a:t>https://manipulation.csail.mit.edu/pick.html</a:t>
            </a:r>
            <a:endParaRPr>
              <a:solidFill>
                <a:srgbClr val="58595B"/>
              </a:solidFill>
            </a:endParaRPr>
          </a:p>
          <a:p>
            <a:pPr indent="-317500" lvl="0" marL="457200" rtl="0" algn="l">
              <a:spcBef>
                <a:spcPts val="0"/>
              </a:spcBef>
              <a:spcAft>
                <a:spcPts val="0"/>
              </a:spcAft>
              <a:buClr>
                <a:srgbClr val="58595B"/>
              </a:buClr>
              <a:buSzPts val="1400"/>
              <a:buAutoNum type="arabicPeriod"/>
            </a:pPr>
            <a:r>
              <a:rPr lang="en-US" u="sng">
                <a:solidFill>
                  <a:srgbClr val="58595B"/>
                </a:solidFill>
                <a:hlinkClick r:id="rId4">
                  <a:extLst>
                    <a:ext uri="{A12FA001-AC4F-418D-AE19-62706E023703}">
                      <ahyp:hlinkClr val="tx"/>
                    </a:ext>
                  </a:extLst>
                </a:hlinkClick>
              </a:rPr>
              <a:t>https://www.mordorintelligence.com/industry-reports/piece-picking-robots-market</a:t>
            </a:r>
            <a:endParaRPr>
              <a:solidFill>
                <a:srgbClr val="58595B"/>
              </a:solidFill>
            </a:endParaRPr>
          </a:p>
        </p:txBody>
      </p:sp>
      <p:sp>
        <p:nvSpPr>
          <p:cNvPr id="362" name="Google Shape;362;p35"/>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63" name="Google Shape;363;p35"/>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References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6"/>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2" type="body"/>
          </p:nvPr>
        </p:nvSpPr>
        <p:spPr>
          <a:xfrm>
            <a:off x="1097280" y="1188720"/>
            <a:ext cx="6858000" cy="3016800"/>
          </a:xfrm>
          <a:prstGeom prst="rect">
            <a:avLst/>
          </a:prstGeom>
          <a:noFill/>
          <a:ln>
            <a:noFill/>
          </a:ln>
        </p:spPr>
        <p:txBody>
          <a:bodyPr anchorCtr="0" anchor="t" bIns="0" lIns="0" spcFirstLastPara="1" rIns="0" wrap="square" tIns="0">
            <a:spAutoFit/>
          </a:bodyPr>
          <a:lstStyle/>
          <a:p>
            <a:pPr indent="-317500" lvl="0" marL="457200" rtl="0" algn="l">
              <a:lnSpc>
                <a:spcPct val="100000"/>
              </a:lnSpc>
              <a:spcBef>
                <a:spcPts val="0"/>
              </a:spcBef>
              <a:spcAft>
                <a:spcPts val="0"/>
              </a:spcAft>
              <a:buSzPts val="1400"/>
              <a:buAutoNum type="arabicPeriod"/>
            </a:pPr>
            <a:r>
              <a:rPr lang="en-US"/>
              <a:t>Motivation and Task Definition</a:t>
            </a:r>
            <a:endParaRPr/>
          </a:p>
          <a:p>
            <a:pPr indent="-317500" lvl="0" marL="457200" rtl="0" algn="l">
              <a:lnSpc>
                <a:spcPct val="100000"/>
              </a:lnSpc>
              <a:spcBef>
                <a:spcPts val="0"/>
              </a:spcBef>
              <a:spcAft>
                <a:spcPts val="0"/>
              </a:spcAft>
              <a:buSzPts val="1400"/>
              <a:buAutoNum type="arabicPeriod"/>
            </a:pPr>
            <a:r>
              <a:rPr lang="en-US"/>
              <a:t>Literature Review</a:t>
            </a:r>
            <a:endParaRPr/>
          </a:p>
          <a:p>
            <a:pPr indent="-317500" lvl="0" marL="457200" rtl="0" algn="l">
              <a:spcBef>
                <a:spcPts val="0"/>
              </a:spcBef>
              <a:spcAft>
                <a:spcPts val="0"/>
              </a:spcAft>
              <a:buSzPts val="1400"/>
              <a:buAutoNum type="arabicPeriod"/>
            </a:pPr>
            <a:r>
              <a:rPr lang="en-US"/>
              <a:t>Object Detection and Sorting </a:t>
            </a:r>
            <a:endParaRPr/>
          </a:p>
          <a:p>
            <a:pPr indent="-317500" lvl="0" marL="457200" rtl="0" algn="l">
              <a:spcBef>
                <a:spcPts val="0"/>
              </a:spcBef>
              <a:spcAft>
                <a:spcPts val="0"/>
              </a:spcAft>
              <a:buSzPts val="1400"/>
              <a:buAutoNum type="arabicPeriod"/>
            </a:pPr>
            <a:r>
              <a:rPr lang="en-US"/>
              <a:t>Computed Feedforward Controller</a:t>
            </a:r>
            <a:endParaRPr/>
          </a:p>
          <a:p>
            <a:pPr indent="-317500" lvl="0" marL="457200" rtl="0" algn="l">
              <a:spcBef>
                <a:spcPts val="0"/>
              </a:spcBef>
              <a:spcAft>
                <a:spcPts val="0"/>
              </a:spcAft>
              <a:buSzPts val="1400"/>
              <a:buAutoNum type="arabicPeriod"/>
            </a:pPr>
            <a:r>
              <a:rPr lang="en-US"/>
              <a:t>PD controller with Gravity Compensation</a:t>
            </a:r>
            <a:endParaRPr/>
          </a:p>
          <a:p>
            <a:pPr indent="-317500" lvl="0" marL="457200" rtl="0" algn="l">
              <a:lnSpc>
                <a:spcPct val="100000"/>
              </a:lnSpc>
              <a:spcBef>
                <a:spcPts val="0"/>
              </a:spcBef>
              <a:spcAft>
                <a:spcPts val="0"/>
              </a:spcAft>
              <a:buSzPts val="1400"/>
              <a:buAutoNum type="arabicPeriod"/>
            </a:pPr>
            <a:r>
              <a:rPr lang="en-US"/>
              <a:t>Inverse Dynamics Control </a:t>
            </a:r>
            <a:endParaRPr/>
          </a:p>
          <a:p>
            <a:pPr indent="-317500" lvl="0" marL="457200" rtl="0" algn="l">
              <a:lnSpc>
                <a:spcPct val="100000"/>
              </a:lnSpc>
              <a:spcBef>
                <a:spcPts val="0"/>
              </a:spcBef>
              <a:spcAft>
                <a:spcPts val="0"/>
              </a:spcAft>
              <a:buSzPts val="1400"/>
              <a:buAutoNum type="arabicPeriod"/>
            </a:pPr>
            <a:r>
              <a:rPr lang="en-US"/>
              <a:t>Discussion and Conclusions</a:t>
            </a:r>
            <a:endParaRPr/>
          </a:p>
          <a:p>
            <a:pPr indent="-317500" lvl="0" marL="457200" rtl="0" algn="l">
              <a:lnSpc>
                <a:spcPct val="100000"/>
              </a:lnSpc>
              <a:spcBef>
                <a:spcPts val="0"/>
              </a:spcBef>
              <a:spcAft>
                <a:spcPts val="0"/>
              </a:spcAft>
              <a:buSzPts val="1400"/>
              <a:buAutoNum type="arabicPeriod"/>
            </a:pPr>
            <a:r>
              <a:rPr lang="en-US"/>
              <a:t>Q&amp;A</a:t>
            </a:r>
            <a:endParaRPr/>
          </a:p>
          <a:p>
            <a:pPr indent="0" lvl="0" marL="0" rtl="0" algn="l">
              <a:lnSpc>
                <a:spcPct val="100000"/>
              </a:lnSpc>
              <a:spcBef>
                <a:spcPts val="0"/>
              </a:spcBef>
              <a:spcAft>
                <a:spcPts val="0"/>
              </a:spcAft>
              <a:buClr>
                <a:srgbClr val="58595B"/>
              </a:buClr>
              <a:buSzPts val="1400"/>
              <a:buFont typeface="Helvetica Neue"/>
              <a:buNone/>
            </a:pPr>
            <a:r>
              <a:t/>
            </a:r>
            <a:endParaRPr/>
          </a:p>
          <a:p>
            <a:pPr indent="0" lvl="0" marL="0" rtl="0" algn="l">
              <a:lnSpc>
                <a:spcPct val="100000"/>
              </a:lnSpc>
              <a:spcBef>
                <a:spcPts val="0"/>
              </a:spcBef>
              <a:spcAft>
                <a:spcPts val="0"/>
              </a:spcAft>
              <a:buClr>
                <a:srgbClr val="58595B"/>
              </a:buClr>
              <a:buSzPts val="1400"/>
              <a:buFont typeface="Helvetica Neue"/>
              <a:buNone/>
            </a:pPr>
            <a:r>
              <a:t/>
            </a:r>
            <a:endParaRPr/>
          </a:p>
          <a:p>
            <a:pPr indent="0" lvl="0" marL="0" rtl="0" algn="l">
              <a:lnSpc>
                <a:spcPct val="100000"/>
              </a:lnSpc>
              <a:spcBef>
                <a:spcPts val="0"/>
              </a:spcBef>
              <a:spcAft>
                <a:spcPts val="0"/>
              </a:spcAft>
              <a:buClr>
                <a:srgbClr val="58595B"/>
              </a:buClr>
              <a:buSzPts val="1400"/>
              <a:buFont typeface="Helvetica Neue"/>
              <a:buNone/>
            </a:pPr>
            <a:r>
              <a:t/>
            </a:r>
            <a:endParaRPr/>
          </a:p>
          <a:p>
            <a:pPr indent="0" lvl="0" marL="0" rtl="0" algn="l">
              <a:lnSpc>
                <a:spcPct val="100000"/>
              </a:lnSpc>
              <a:spcBef>
                <a:spcPts val="0"/>
              </a:spcBef>
              <a:spcAft>
                <a:spcPts val="0"/>
              </a:spcAft>
              <a:buClr>
                <a:srgbClr val="58595B"/>
              </a:buClr>
              <a:buSzPts val="1400"/>
              <a:buFont typeface="Helvetica Neue"/>
              <a:buNone/>
            </a:pPr>
            <a:r>
              <a:t/>
            </a:r>
            <a:endParaRPr/>
          </a:p>
          <a:p>
            <a:pPr indent="0" lvl="0" marL="0" rtl="0" algn="l">
              <a:lnSpc>
                <a:spcPct val="100000"/>
              </a:lnSpc>
              <a:spcBef>
                <a:spcPts val="0"/>
              </a:spcBef>
              <a:spcAft>
                <a:spcPts val="0"/>
              </a:spcAft>
              <a:buClr>
                <a:srgbClr val="58595B"/>
              </a:buClr>
              <a:buSzPts val="1400"/>
              <a:buFont typeface="Helvetica Neue"/>
              <a:buNone/>
            </a:pPr>
            <a:r>
              <a:t/>
            </a:r>
            <a:endParaRPr/>
          </a:p>
          <a:p>
            <a:pPr indent="0" lvl="0" marL="0" rtl="0" algn="l">
              <a:lnSpc>
                <a:spcPct val="100000"/>
              </a:lnSpc>
              <a:spcBef>
                <a:spcPts val="0"/>
              </a:spcBef>
              <a:spcAft>
                <a:spcPts val="0"/>
              </a:spcAft>
              <a:buClr>
                <a:srgbClr val="58595B"/>
              </a:buClr>
              <a:buSzPts val="1400"/>
              <a:buFont typeface="Helvetica Neue"/>
              <a:buNone/>
            </a:pPr>
            <a:r>
              <a:t/>
            </a:r>
            <a:endParaRPr/>
          </a:p>
        </p:txBody>
      </p:sp>
      <p:sp>
        <p:nvSpPr>
          <p:cNvPr id="137" name="Google Shape;137;p20"/>
          <p:cNvSpPr txBox="1"/>
          <p:nvPr>
            <p:ph idx="12" type="sldNum"/>
          </p:nvPr>
        </p:nvSpPr>
        <p:spPr>
          <a:xfrm>
            <a:off x="8686800" y="4754880"/>
            <a:ext cx="457200" cy="36576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38" name="Google Shape;138;p20"/>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 type="body"/>
          </p:nvPr>
        </p:nvSpPr>
        <p:spPr>
          <a:xfrm>
            <a:off x="640075" y="931050"/>
            <a:ext cx="3931800" cy="3911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1500"/>
              <a:t>Motivation</a:t>
            </a:r>
            <a:endParaRPr/>
          </a:p>
          <a:p>
            <a:pPr indent="-317500" lvl="0" marL="457200" rtl="0" algn="l">
              <a:lnSpc>
                <a:spcPct val="115000"/>
              </a:lnSpc>
              <a:spcBef>
                <a:spcPts val="1200"/>
              </a:spcBef>
              <a:spcAft>
                <a:spcPts val="0"/>
              </a:spcAft>
              <a:buSzPts val="1400"/>
              <a:buFont typeface="Helvetica Neue"/>
              <a:buChar char="●"/>
            </a:pPr>
            <a:r>
              <a:rPr lang="en-US"/>
              <a:t>Material handling/manipulation is a routine task in every industry, esp. e-commerce and manufacturing due to staffing issues.</a:t>
            </a:r>
            <a:endParaRPr b="1"/>
          </a:p>
          <a:p>
            <a:pPr indent="-317500" lvl="0" marL="457200" rtl="0" algn="l">
              <a:lnSpc>
                <a:spcPct val="115000"/>
              </a:lnSpc>
              <a:spcBef>
                <a:spcPts val="1000"/>
              </a:spcBef>
              <a:spcAft>
                <a:spcPts val="0"/>
              </a:spcAft>
              <a:buSzPts val="1400"/>
              <a:buFont typeface="Helvetica Neue"/>
              <a:buChar char="●"/>
            </a:pPr>
            <a:r>
              <a:rPr lang="en-US"/>
              <a:t>The global pick-n-place robot market was valued at USD 148.1 million in 2020 and it is expected to reach USD 2870.13 million by 2026 [7].</a:t>
            </a:r>
            <a:endParaRPr/>
          </a:p>
          <a:p>
            <a:pPr indent="0" lvl="0" marL="0" rtl="0" algn="l">
              <a:spcBef>
                <a:spcPts val="1000"/>
              </a:spcBef>
              <a:spcAft>
                <a:spcPts val="0"/>
              </a:spcAft>
              <a:buNone/>
            </a:pPr>
            <a:r>
              <a:rPr b="1" lang="en-US" sz="1500"/>
              <a:t>Objectives of controller design (KPI)</a:t>
            </a:r>
            <a:endParaRPr b="1" sz="1500"/>
          </a:p>
          <a:p>
            <a:pPr indent="-317500" lvl="0" marL="457200" rtl="0" algn="l">
              <a:spcBef>
                <a:spcPts val="750"/>
              </a:spcBef>
              <a:spcAft>
                <a:spcPts val="0"/>
              </a:spcAft>
              <a:buSzPts val="1400"/>
              <a:buChar char="●"/>
            </a:pPr>
            <a:r>
              <a:rPr lang="en-US"/>
              <a:t>Cycle Time &lt; 10 sec ( sort frequency )</a:t>
            </a:r>
            <a:endParaRPr/>
          </a:p>
          <a:p>
            <a:pPr indent="-317500" lvl="0" marL="457200" rtl="0" algn="l">
              <a:spcBef>
                <a:spcPts val="0"/>
              </a:spcBef>
              <a:spcAft>
                <a:spcPts val="0"/>
              </a:spcAft>
              <a:buSzPts val="1400"/>
              <a:buChar char="●"/>
            </a:pPr>
            <a:r>
              <a:rPr lang="en-US"/>
              <a:t>Torque i/p - 75% of Max Torques</a:t>
            </a:r>
            <a:endParaRPr/>
          </a:p>
          <a:p>
            <a:pPr indent="-317500" lvl="0" marL="457200" rtl="0" algn="l">
              <a:spcBef>
                <a:spcPts val="0"/>
              </a:spcBef>
              <a:spcAft>
                <a:spcPts val="0"/>
              </a:spcAft>
              <a:buSzPts val="1400"/>
              <a:buChar char="●"/>
            </a:pPr>
            <a:r>
              <a:rPr lang="en-US"/>
              <a:t>Error (Joint position) &lt; </a:t>
            </a:r>
            <a:r>
              <a:rPr lang="en-US"/>
              <a:t>5°</a:t>
            </a:r>
            <a:endParaRPr/>
          </a:p>
          <a:p>
            <a:pPr indent="-317500" lvl="0" marL="457200" rtl="0" algn="l">
              <a:spcBef>
                <a:spcPts val="0"/>
              </a:spcBef>
              <a:spcAft>
                <a:spcPts val="0"/>
              </a:spcAft>
              <a:buSzPts val="1400"/>
              <a:buChar char="●"/>
            </a:pPr>
            <a:r>
              <a:rPr lang="en-US"/>
              <a:t>Velocity of Conveyor = 0.3 m/s</a:t>
            </a:r>
            <a:endParaRPr/>
          </a:p>
          <a:p>
            <a:pPr indent="0" lvl="0" marL="0" rtl="0" algn="l">
              <a:spcBef>
                <a:spcPts val="750"/>
              </a:spcBef>
              <a:spcAft>
                <a:spcPts val="0"/>
              </a:spcAft>
              <a:buNone/>
            </a:pPr>
            <a:r>
              <a:t/>
            </a:r>
            <a:endParaRPr b="1"/>
          </a:p>
        </p:txBody>
      </p:sp>
      <p:sp>
        <p:nvSpPr>
          <p:cNvPr id="144" name="Google Shape;144;p21"/>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45" name="Google Shape;145;p21"/>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Motivation and Task Definition</a:t>
            </a:r>
            <a:endParaRPr/>
          </a:p>
        </p:txBody>
      </p:sp>
      <p:sp>
        <p:nvSpPr>
          <p:cNvPr id="146" name="Google Shape;146;p21"/>
          <p:cNvSpPr txBox="1"/>
          <p:nvPr>
            <p:ph idx="1" type="body"/>
          </p:nvPr>
        </p:nvSpPr>
        <p:spPr>
          <a:xfrm>
            <a:off x="8220900" y="0"/>
            <a:ext cx="9231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Nitesh Kalra</a:t>
            </a:r>
            <a:endParaRPr sz="1200"/>
          </a:p>
        </p:txBody>
      </p:sp>
      <p:sp>
        <p:nvSpPr>
          <p:cNvPr id="147" name="Google Shape;147;p21"/>
          <p:cNvSpPr txBox="1"/>
          <p:nvPr/>
        </p:nvSpPr>
        <p:spPr>
          <a:xfrm>
            <a:off x="4915700" y="1322200"/>
            <a:ext cx="3496800" cy="400200"/>
          </a:xfrm>
          <a:prstGeom prst="rect">
            <a:avLst/>
          </a:prstGeom>
          <a:noFill/>
          <a:ln cap="flat" cmpd="sng" w="9525">
            <a:solidFill>
              <a:srgbClr val="2C75A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333333"/>
                </a:solidFill>
                <a:highlight>
                  <a:srgbClr val="FCFCFC"/>
                </a:highlight>
                <a:latin typeface="Helvetica Neue"/>
                <a:ea typeface="Helvetica Neue"/>
                <a:cs typeface="Helvetica Neue"/>
                <a:sym typeface="Helvetica Neue"/>
              </a:rPr>
              <a:t>Phase 1</a:t>
            </a:r>
            <a:r>
              <a:rPr lang="en-US">
                <a:solidFill>
                  <a:srgbClr val="333333"/>
                </a:solidFill>
                <a:highlight>
                  <a:srgbClr val="FCFCFC"/>
                </a:highlight>
                <a:latin typeface="Helvetica Neue"/>
                <a:ea typeface="Helvetica Neue"/>
                <a:cs typeface="Helvetica Neue"/>
                <a:sym typeface="Helvetica Neue"/>
              </a:rPr>
              <a:t> - Object Interception Trajectory</a:t>
            </a:r>
            <a:endParaRPr>
              <a:latin typeface="Helvetica Neue"/>
              <a:ea typeface="Helvetica Neue"/>
              <a:cs typeface="Helvetica Neue"/>
              <a:sym typeface="Helvetica Neue"/>
            </a:endParaRPr>
          </a:p>
        </p:txBody>
      </p:sp>
      <p:sp>
        <p:nvSpPr>
          <p:cNvPr id="148" name="Google Shape;148;p21"/>
          <p:cNvSpPr txBox="1"/>
          <p:nvPr/>
        </p:nvSpPr>
        <p:spPr>
          <a:xfrm>
            <a:off x="4915675" y="2257850"/>
            <a:ext cx="3496800" cy="400200"/>
          </a:xfrm>
          <a:prstGeom prst="rect">
            <a:avLst/>
          </a:prstGeom>
          <a:noFill/>
          <a:ln cap="flat" cmpd="sng" w="9525">
            <a:solidFill>
              <a:srgbClr val="2C75A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333333"/>
                </a:solidFill>
                <a:highlight>
                  <a:srgbClr val="FCFCFC"/>
                </a:highlight>
                <a:latin typeface="Helvetica Neue"/>
                <a:ea typeface="Helvetica Neue"/>
                <a:cs typeface="Helvetica Neue"/>
                <a:sym typeface="Helvetica Neue"/>
              </a:rPr>
              <a:t>Phase 2 </a:t>
            </a:r>
            <a:r>
              <a:rPr lang="en-US">
                <a:solidFill>
                  <a:srgbClr val="333333"/>
                </a:solidFill>
                <a:highlight>
                  <a:srgbClr val="FCFCFC"/>
                </a:highlight>
                <a:latin typeface="Helvetica Neue"/>
                <a:ea typeface="Helvetica Neue"/>
                <a:cs typeface="Helvetica Neue"/>
                <a:sym typeface="Helvetica Neue"/>
              </a:rPr>
              <a:t>- Trajectory Tracking</a:t>
            </a:r>
            <a:endParaRPr>
              <a:latin typeface="Helvetica Neue"/>
              <a:ea typeface="Helvetica Neue"/>
              <a:cs typeface="Helvetica Neue"/>
              <a:sym typeface="Helvetica Neue"/>
            </a:endParaRPr>
          </a:p>
        </p:txBody>
      </p:sp>
      <p:sp>
        <p:nvSpPr>
          <p:cNvPr id="149" name="Google Shape;149;p21"/>
          <p:cNvSpPr txBox="1"/>
          <p:nvPr/>
        </p:nvSpPr>
        <p:spPr>
          <a:xfrm>
            <a:off x="4915700" y="3193500"/>
            <a:ext cx="3496800" cy="400200"/>
          </a:xfrm>
          <a:prstGeom prst="rect">
            <a:avLst/>
          </a:prstGeom>
          <a:noFill/>
          <a:ln cap="flat" cmpd="sng" w="9525">
            <a:solidFill>
              <a:srgbClr val="2C75A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333333"/>
                </a:solidFill>
                <a:highlight>
                  <a:srgbClr val="FCFCFC"/>
                </a:highlight>
                <a:latin typeface="Helvetica Neue"/>
                <a:ea typeface="Helvetica Neue"/>
                <a:cs typeface="Helvetica Neue"/>
                <a:sym typeface="Helvetica Neue"/>
              </a:rPr>
              <a:t>Phase 3</a:t>
            </a:r>
            <a:r>
              <a:rPr lang="en-US">
                <a:solidFill>
                  <a:srgbClr val="333333"/>
                </a:solidFill>
                <a:highlight>
                  <a:srgbClr val="FCFCFC"/>
                </a:highlight>
                <a:latin typeface="Helvetica Neue"/>
                <a:ea typeface="Helvetica Neue"/>
                <a:cs typeface="Helvetica Neue"/>
                <a:sym typeface="Helvetica Neue"/>
              </a:rPr>
              <a:t> - Object Placement Trajectory</a:t>
            </a:r>
            <a:endParaRPr>
              <a:latin typeface="Helvetica Neue"/>
              <a:ea typeface="Helvetica Neue"/>
              <a:cs typeface="Helvetica Neue"/>
              <a:sym typeface="Helvetica Neue"/>
            </a:endParaRPr>
          </a:p>
        </p:txBody>
      </p:sp>
      <p:cxnSp>
        <p:nvCxnSpPr>
          <p:cNvPr id="150" name="Google Shape;150;p21"/>
          <p:cNvCxnSpPr>
            <a:stCxn id="147" idx="2"/>
            <a:endCxn id="148" idx="0"/>
          </p:cNvCxnSpPr>
          <p:nvPr/>
        </p:nvCxnSpPr>
        <p:spPr>
          <a:xfrm>
            <a:off x="6664100" y="1722400"/>
            <a:ext cx="0" cy="535500"/>
          </a:xfrm>
          <a:prstGeom prst="straightConnector1">
            <a:avLst/>
          </a:prstGeom>
          <a:noFill/>
          <a:ln cap="flat" cmpd="sng" w="9525">
            <a:solidFill>
              <a:srgbClr val="2774AE"/>
            </a:solidFill>
            <a:prstDash val="solid"/>
            <a:round/>
            <a:headEnd len="med" w="med" type="none"/>
            <a:tailEnd len="med" w="med" type="triangle"/>
          </a:ln>
        </p:spPr>
      </p:cxnSp>
      <p:cxnSp>
        <p:nvCxnSpPr>
          <p:cNvPr id="151" name="Google Shape;151;p21"/>
          <p:cNvCxnSpPr>
            <a:stCxn id="148" idx="2"/>
            <a:endCxn id="149" idx="0"/>
          </p:cNvCxnSpPr>
          <p:nvPr/>
        </p:nvCxnSpPr>
        <p:spPr>
          <a:xfrm>
            <a:off x="6664075" y="2658050"/>
            <a:ext cx="0" cy="535500"/>
          </a:xfrm>
          <a:prstGeom prst="straightConnector1">
            <a:avLst/>
          </a:prstGeom>
          <a:noFill/>
          <a:ln cap="flat" cmpd="sng" w="9525">
            <a:solidFill>
              <a:srgbClr val="2774AE"/>
            </a:solidFill>
            <a:prstDash val="solid"/>
            <a:round/>
            <a:headEnd len="med" w="med" type="none"/>
            <a:tailEnd len="med" w="med" type="triangle"/>
          </a:ln>
        </p:spPr>
      </p:cxnSp>
      <p:sp>
        <p:nvSpPr>
          <p:cNvPr id="152" name="Google Shape;152;p21"/>
          <p:cNvSpPr txBox="1"/>
          <p:nvPr>
            <p:ph idx="2" type="body"/>
          </p:nvPr>
        </p:nvSpPr>
        <p:spPr>
          <a:xfrm>
            <a:off x="5998700" y="931050"/>
            <a:ext cx="13308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Task Definition</a:t>
            </a:r>
            <a:endParaRPr/>
          </a:p>
        </p:txBody>
      </p:sp>
      <p:sp>
        <p:nvSpPr>
          <p:cNvPr id="153" name="Google Shape;153;p21"/>
          <p:cNvSpPr txBox="1"/>
          <p:nvPr/>
        </p:nvSpPr>
        <p:spPr>
          <a:xfrm>
            <a:off x="3782425" y="4802800"/>
            <a:ext cx="492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Helvetica Neue"/>
                <a:ea typeface="Helvetica Neue"/>
                <a:cs typeface="Helvetica Neue"/>
                <a:sym typeface="Helvetica Neue"/>
              </a:rPr>
              <a:t>https://www.mordorintelligence.com/industry-reports/piece-picking-robots-market</a:t>
            </a:r>
            <a:endParaRPr sz="1000">
              <a:latin typeface="Helvetica Neue"/>
              <a:ea typeface="Helvetica Neue"/>
              <a:cs typeface="Helvetica Neue"/>
              <a:sym typeface="Helvetica Neue"/>
            </a:endParaRPr>
          </a:p>
        </p:txBody>
      </p:sp>
      <p:pic>
        <p:nvPicPr>
          <p:cNvPr id="154" name="Google Shape;154;p21"/>
          <p:cNvPicPr preferRelativeResize="0"/>
          <p:nvPr/>
        </p:nvPicPr>
        <p:blipFill>
          <a:blip r:embed="rId3">
            <a:alphaModFix/>
          </a:blip>
          <a:stretch>
            <a:fillRect/>
          </a:stretch>
        </p:blipFill>
        <p:spPr>
          <a:xfrm>
            <a:off x="4915675" y="3823313"/>
            <a:ext cx="3496800" cy="248082"/>
          </a:xfrm>
          <a:prstGeom prst="rect">
            <a:avLst/>
          </a:prstGeom>
          <a:noFill/>
          <a:ln>
            <a:noFill/>
          </a:ln>
        </p:spPr>
      </p:pic>
      <p:pic>
        <p:nvPicPr>
          <p:cNvPr id="155" name="Google Shape;155;p21"/>
          <p:cNvPicPr preferRelativeResize="0"/>
          <p:nvPr/>
        </p:nvPicPr>
        <p:blipFill>
          <a:blip r:embed="rId4">
            <a:alphaModFix/>
          </a:blip>
          <a:stretch>
            <a:fillRect/>
          </a:stretch>
        </p:blipFill>
        <p:spPr>
          <a:xfrm>
            <a:off x="4915675" y="4099731"/>
            <a:ext cx="3496799" cy="176257"/>
          </a:xfrm>
          <a:prstGeom prst="rect">
            <a:avLst/>
          </a:prstGeom>
          <a:noFill/>
          <a:ln>
            <a:noFill/>
          </a:ln>
        </p:spPr>
      </p:pic>
      <p:sp>
        <p:nvSpPr>
          <p:cNvPr id="156" name="Google Shape;156;p21"/>
          <p:cNvSpPr txBox="1"/>
          <p:nvPr/>
        </p:nvSpPr>
        <p:spPr>
          <a:xfrm>
            <a:off x="5714425" y="4311575"/>
            <a:ext cx="189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1: Max Joint Torques</a:t>
            </a:r>
            <a:endParaRPr sz="11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idx="1" type="body"/>
          </p:nvPr>
        </p:nvSpPr>
        <p:spPr>
          <a:xfrm>
            <a:off x="640075" y="1259275"/>
            <a:ext cx="3431400" cy="280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8595B"/>
              </a:buClr>
              <a:buSzPts val="1400"/>
              <a:buFont typeface="Arial"/>
              <a:buNone/>
            </a:pPr>
            <a:r>
              <a:rPr b="1" lang="en-US"/>
              <a:t>Robot</a:t>
            </a:r>
            <a:r>
              <a:rPr lang="en-US"/>
              <a:t> - Unimation Puma 560 [2]</a:t>
            </a:r>
            <a:endParaRPr/>
          </a:p>
          <a:p>
            <a:pPr indent="0" lvl="0" marL="0" marR="0" rtl="0" algn="l">
              <a:lnSpc>
                <a:spcPct val="100000"/>
              </a:lnSpc>
              <a:spcBef>
                <a:spcPts val="0"/>
              </a:spcBef>
              <a:spcAft>
                <a:spcPts val="0"/>
              </a:spcAft>
              <a:buClr>
                <a:srgbClr val="58595B"/>
              </a:buClr>
              <a:buSzPts val="1400"/>
              <a:buFont typeface="Arial"/>
              <a:buNone/>
            </a:pPr>
            <a:r>
              <a:t/>
            </a:r>
            <a:endParaRPr/>
          </a:p>
          <a:p>
            <a:pPr indent="0" lvl="0" marL="0" marR="0" rtl="0" algn="l">
              <a:lnSpc>
                <a:spcPct val="100000"/>
              </a:lnSpc>
              <a:spcBef>
                <a:spcPts val="0"/>
              </a:spcBef>
              <a:spcAft>
                <a:spcPts val="0"/>
              </a:spcAft>
              <a:buClr>
                <a:srgbClr val="58595B"/>
              </a:buClr>
              <a:buSzPts val="1400"/>
              <a:buFont typeface="Arial"/>
              <a:buNone/>
            </a:pPr>
            <a:r>
              <a:rPr b="1" lang="en-US"/>
              <a:t>Dynamics Equations</a:t>
            </a:r>
            <a:r>
              <a:rPr lang="en-US"/>
              <a:t> - Inertia, Coriolis, Centrifugal, Gravity [3]</a:t>
            </a:r>
            <a:endParaRPr/>
          </a:p>
          <a:p>
            <a:pPr indent="0" lvl="0" marL="0" marR="0" rtl="0" algn="l">
              <a:lnSpc>
                <a:spcPct val="100000"/>
              </a:lnSpc>
              <a:spcBef>
                <a:spcPts val="0"/>
              </a:spcBef>
              <a:spcAft>
                <a:spcPts val="0"/>
              </a:spcAft>
              <a:buClr>
                <a:srgbClr val="58595B"/>
              </a:buClr>
              <a:buSzPts val="1400"/>
              <a:buFont typeface="Arial"/>
              <a:buNone/>
            </a:pPr>
            <a:r>
              <a:t/>
            </a:r>
            <a:endParaRPr/>
          </a:p>
          <a:p>
            <a:pPr indent="0" lvl="0" marL="0" marR="0" rtl="0" algn="l">
              <a:lnSpc>
                <a:spcPct val="100000"/>
              </a:lnSpc>
              <a:spcBef>
                <a:spcPts val="0"/>
              </a:spcBef>
              <a:spcAft>
                <a:spcPts val="0"/>
              </a:spcAft>
              <a:buClr>
                <a:srgbClr val="58595B"/>
              </a:buClr>
              <a:buSzPts val="1400"/>
              <a:buFont typeface="Arial"/>
              <a:buNone/>
            </a:pPr>
            <a:r>
              <a:rPr lang="en-US"/>
              <a:t>The first 3 axis provide position whereas the next 3 provide orientation. Moment of Inertia (M.o.I) is </a:t>
            </a:r>
            <a:r>
              <a:rPr lang="en-US"/>
              <a:t>comparatively</a:t>
            </a:r>
            <a:r>
              <a:rPr lang="en-US"/>
              <a:t> higher and hence control effort focuses on </a:t>
            </a:r>
            <a:r>
              <a:rPr lang="en-US"/>
              <a:t>first 3. [3]</a:t>
            </a:r>
            <a:endParaRPr/>
          </a:p>
          <a:p>
            <a:pPr indent="0" lvl="0" marL="0" marR="0" rtl="0" algn="l">
              <a:lnSpc>
                <a:spcPct val="100000"/>
              </a:lnSpc>
              <a:spcBef>
                <a:spcPts val="0"/>
              </a:spcBef>
              <a:spcAft>
                <a:spcPts val="0"/>
              </a:spcAft>
              <a:buClr>
                <a:srgbClr val="58595B"/>
              </a:buClr>
              <a:buSzPts val="1400"/>
              <a:buFont typeface="Arial"/>
              <a:buNone/>
            </a:pPr>
            <a:r>
              <a:t/>
            </a:r>
            <a:endParaRPr/>
          </a:p>
          <a:p>
            <a:pPr indent="0" lvl="0" marL="0" marR="0" rtl="0" algn="l">
              <a:lnSpc>
                <a:spcPct val="100000"/>
              </a:lnSpc>
              <a:spcBef>
                <a:spcPts val="0"/>
              </a:spcBef>
              <a:spcAft>
                <a:spcPts val="0"/>
              </a:spcAft>
              <a:buClr>
                <a:srgbClr val="58595B"/>
              </a:buClr>
              <a:buSzPts val="1400"/>
              <a:buFont typeface="Arial"/>
              <a:buNone/>
            </a:pPr>
            <a:r>
              <a:rPr lang="en-US"/>
              <a:t>Uses Explicit Dynamics for simulation.</a:t>
            </a:r>
            <a:endParaRPr/>
          </a:p>
          <a:p>
            <a:pPr indent="0" lvl="0" marL="0" marR="0" rtl="0" algn="l">
              <a:lnSpc>
                <a:spcPct val="100000"/>
              </a:lnSpc>
              <a:spcBef>
                <a:spcPts val="0"/>
              </a:spcBef>
              <a:spcAft>
                <a:spcPts val="0"/>
              </a:spcAft>
              <a:buClr>
                <a:srgbClr val="58595B"/>
              </a:buClr>
              <a:buSzPts val="1400"/>
              <a:buFont typeface="Arial"/>
              <a:buNone/>
            </a:pPr>
            <a:r>
              <a:t/>
            </a:r>
            <a:endParaRPr/>
          </a:p>
          <a:p>
            <a:pPr indent="0" lvl="0" marL="0" marR="0" rtl="0" algn="l">
              <a:lnSpc>
                <a:spcPct val="100000"/>
              </a:lnSpc>
              <a:spcBef>
                <a:spcPts val="0"/>
              </a:spcBef>
              <a:spcAft>
                <a:spcPts val="0"/>
              </a:spcAft>
              <a:buClr>
                <a:srgbClr val="58595B"/>
              </a:buClr>
              <a:buSzPts val="1400"/>
              <a:buFont typeface="Arial"/>
              <a:buNone/>
            </a:pPr>
            <a:r>
              <a:t/>
            </a:r>
            <a:endParaRPr/>
          </a:p>
        </p:txBody>
      </p:sp>
      <p:sp>
        <p:nvSpPr>
          <p:cNvPr id="162" name="Google Shape;162;p22"/>
          <p:cNvSpPr txBox="1"/>
          <p:nvPr>
            <p:ph idx="2" type="body"/>
          </p:nvPr>
        </p:nvSpPr>
        <p:spPr>
          <a:xfrm>
            <a:off x="640080" y="893520"/>
            <a:ext cx="68580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Dynamics and Modelling Assumptions</a:t>
            </a:r>
            <a:endParaRPr/>
          </a:p>
        </p:txBody>
      </p:sp>
      <p:sp>
        <p:nvSpPr>
          <p:cNvPr id="163" name="Google Shape;163;p22"/>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64" name="Google Shape;164;p22"/>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Literature Review</a:t>
            </a:r>
            <a:endParaRPr/>
          </a:p>
        </p:txBody>
      </p:sp>
      <p:pic>
        <p:nvPicPr>
          <p:cNvPr id="165" name="Google Shape;165;p22"/>
          <p:cNvPicPr preferRelativeResize="0"/>
          <p:nvPr/>
        </p:nvPicPr>
        <p:blipFill>
          <a:blip r:embed="rId3">
            <a:alphaModFix/>
          </a:blip>
          <a:stretch>
            <a:fillRect/>
          </a:stretch>
        </p:blipFill>
        <p:spPr>
          <a:xfrm>
            <a:off x="3989550" y="893525"/>
            <a:ext cx="2146192" cy="2463738"/>
          </a:xfrm>
          <a:prstGeom prst="rect">
            <a:avLst/>
          </a:prstGeom>
          <a:noFill/>
          <a:ln>
            <a:noFill/>
          </a:ln>
        </p:spPr>
      </p:pic>
      <p:sp>
        <p:nvSpPr>
          <p:cNvPr id="166" name="Google Shape;166;p22"/>
          <p:cNvSpPr txBox="1"/>
          <p:nvPr/>
        </p:nvSpPr>
        <p:spPr>
          <a:xfrm>
            <a:off x="3989550" y="3923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 name="Google Shape;167;p22"/>
          <p:cNvSpPr txBox="1"/>
          <p:nvPr/>
        </p:nvSpPr>
        <p:spPr>
          <a:xfrm flipH="1">
            <a:off x="6249113" y="1470700"/>
            <a:ext cx="209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Helvetica Neue Light"/>
                <a:ea typeface="Helvetica Neue Light"/>
                <a:cs typeface="Helvetica Neue Light"/>
                <a:sym typeface="Helvetica Neue Light"/>
              </a:rPr>
              <a:t>Modified D-H frame notation for a six degrees of freedom PUMA 560 robot </a:t>
            </a:r>
            <a:r>
              <a:rPr lang="en-US" sz="1200">
                <a:latin typeface="Helvetica Neue Light"/>
                <a:ea typeface="Helvetica Neue Light"/>
                <a:cs typeface="Helvetica Neue Light"/>
                <a:sym typeface="Helvetica Neue Light"/>
              </a:rPr>
              <a:t>m</a:t>
            </a:r>
            <a:r>
              <a:rPr lang="en-US" sz="1200">
                <a:latin typeface="Helvetica Neue Light"/>
                <a:ea typeface="Helvetica Neue Light"/>
                <a:cs typeface="Helvetica Neue Light"/>
                <a:sym typeface="Helvetica Neue Light"/>
              </a:rPr>
              <a:t>anipulator[3]</a:t>
            </a:r>
            <a:endParaRPr sz="1200">
              <a:latin typeface="Helvetica Neue Light"/>
              <a:ea typeface="Helvetica Neue Light"/>
              <a:cs typeface="Helvetica Neue Light"/>
              <a:sym typeface="Helvetica Neue Light"/>
            </a:endParaRPr>
          </a:p>
        </p:txBody>
      </p:sp>
      <p:pic>
        <p:nvPicPr>
          <p:cNvPr id="168" name="Google Shape;168;p22"/>
          <p:cNvPicPr preferRelativeResize="0"/>
          <p:nvPr/>
        </p:nvPicPr>
        <p:blipFill>
          <a:blip r:embed="rId4">
            <a:alphaModFix/>
          </a:blip>
          <a:stretch>
            <a:fillRect/>
          </a:stretch>
        </p:blipFill>
        <p:spPr>
          <a:xfrm>
            <a:off x="3989550" y="3619275"/>
            <a:ext cx="4608650" cy="1272675"/>
          </a:xfrm>
          <a:prstGeom prst="rect">
            <a:avLst/>
          </a:prstGeom>
          <a:noFill/>
          <a:ln>
            <a:noFill/>
          </a:ln>
        </p:spPr>
      </p:pic>
      <p:sp>
        <p:nvSpPr>
          <p:cNvPr id="169" name="Google Shape;169;p22"/>
          <p:cNvSpPr txBox="1"/>
          <p:nvPr>
            <p:ph idx="1" type="body"/>
          </p:nvPr>
        </p:nvSpPr>
        <p:spPr>
          <a:xfrm>
            <a:off x="7955275" y="0"/>
            <a:ext cx="11886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Nikunj Sanghai</a:t>
            </a:r>
            <a:endParaRPr sz="1200"/>
          </a:p>
        </p:txBody>
      </p:sp>
      <p:sp>
        <p:nvSpPr>
          <p:cNvPr id="170" name="Google Shape;170;p22"/>
          <p:cNvSpPr txBox="1"/>
          <p:nvPr/>
        </p:nvSpPr>
        <p:spPr>
          <a:xfrm>
            <a:off x="4071475" y="3265275"/>
            <a:ext cx="14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2: Puma 560</a:t>
            </a:r>
            <a:endParaRPr sz="1100">
              <a:latin typeface="Helvetica Neue Light"/>
              <a:ea typeface="Helvetica Neue Light"/>
              <a:cs typeface="Helvetica Neue Light"/>
              <a:sym typeface="Helvetica Neue Light"/>
            </a:endParaRPr>
          </a:p>
        </p:txBody>
      </p:sp>
      <p:sp>
        <p:nvSpPr>
          <p:cNvPr id="171" name="Google Shape;171;p22"/>
          <p:cNvSpPr txBox="1"/>
          <p:nvPr/>
        </p:nvSpPr>
        <p:spPr>
          <a:xfrm>
            <a:off x="4926625" y="4789500"/>
            <a:ext cx="273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3: </a:t>
            </a:r>
            <a:r>
              <a:rPr lang="en-US" sz="1100">
                <a:latin typeface="Helvetica Neue Light"/>
                <a:ea typeface="Helvetica Neue Light"/>
                <a:cs typeface="Helvetica Neue Light"/>
                <a:sym typeface="Helvetica Neue Light"/>
              </a:rPr>
              <a:t>Motor and Drive Parameters [3]</a:t>
            </a:r>
            <a:endParaRPr sz="1100">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idx="2" type="body"/>
          </p:nvPr>
        </p:nvSpPr>
        <p:spPr>
          <a:xfrm>
            <a:off x="640074" y="927850"/>
            <a:ext cx="7772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Actual </a:t>
            </a:r>
            <a:r>
              <a:rPr lang="en-US"/>
              <a:t>Conveyor</a:t>
            </a:r>
            <a:r>
              <a:rPr lang="en-US"/>
              <a:t>            Simulated Conveyor     Parameters			      Single frame</a:t>
            </a:r>
            <a:endParaRPr/>
          </a:p>
        </p:txBody>
      </p:sp>
      <p:sp>
        <p:nvSpPr>
          <p:cNvPr id="177" name="Google Shape;177;p23"/>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78" name="Google Shape;178;p23"/>
          <p:cNvSpPr txBox="1"/>
          <p:nvPr>
            <p:ph type="title"/>
          </p:nvPr>
        </p:nvSpPr>
        <p:spPr>
          <a:xfrm>
            <a:off x="640075"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Object Detection and Sorting</a:t>
            </a:r>
            <a:endParaRPr/>
          </a:p>
        </p:txBody>
      </p:sp>
      <p:sp>
        <p:nvSpPr>
          <p:cNvPr id="179" name="Google Shape;179;p23"/>
          <p:cNvSpPr txBox="1"/>
          <p:nvPr>
            <p:ph idx="1" type="body"/>
          </p:nvPr>
        </p:nvSpPr>
        <p:spPr>
          <a:xfrm>
            <a:off x="7683425" y="0"/>
            <a:ext cx="14607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Shubham Kiran Wani</a:t>
            </a:r>
            <a:endParaRPr sz="1200"/>
          </a:p>
        </p:txBody>
      </p:sp>
      <p:sp>
        <p:nvSpPr>
          <p:cNvPr id="180" name="Google Shape;180;p23"/>
          <p:cNvSpPr txBox="1"/>
          <p:nvPr>
            <p:ph idx="2" type="body"/>
          </p:nvPr>
        </p:nvSpPr>
        <p:spPr>
          <a:xfrm>
            <a:off x="640074" y="2464050"/>
            <a:ext cx="7772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58595B"/>
              </a:buClr>
              <a:buSzPts val="1400"/>
              <a:buFont typeface="Helvetica Neue"/>
              <a:buNone/>
            </a:pPr>
            <a:r>
              <a:rPr lang="en-US"/>
              <a:t>RGB Channel Separation 				      		  MATLAB Image Processing Toolbox</a:t>
            </a:r>
            <a:endParaRPr/>
          </a:p>
        </p:txBody>
      </p:sp>
      <p:pic>
        <p:nvPicPr>
          <p:cNvPr id="181" name="Google Shape;181;p23"/>
          <p:cNvPicPr preferRelativeResize="0"/>
          <p:nvPr/>
        </p:nvPicPr>
        <p:blipFill>
          <a:blip r:embed="rId3">
            <a:alphaModFix/>
          </a:blip>
          <a:stretch>
            <a:fillRect/>
          </a:stretch>
        </p:blipFill>
        <p:spPr>
          <a:xfrm>
            <a:off x="2594592" y="1143200"/>
            <a:ext cx="1647625" cy="1238475"/>
          </a:xfrm>
          <a:prstGeom prst="rect">
            <a:avLst/>
          </a:prstGeom>
          <a:noFill/>
          <a:ln>
            <a:noFill/>
          </a:ln>
        </p:spPr>
      </p:pic>
      <p:sp>
        <p:nvSpPr>
          <p:cNvPr id="182" name="Google Shape;182;p23"/>
          <p:cNvSpPr txBox="1"/>
          <p:nvPr>
            <p:ph idx="2" type="body"/>
          </p:nvPr>
        </p:nvSpPr>
        <p:spPr>
          <a:xfrm>
            <a:off x="4550840" y="1145187"/>
            <a:ext cx="2033700" cy="123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58595B"/>
              </a:buClr>
              <a:buSzPts val="1400"/>
              <a:buFont typeface="Helvetica Neue"/>
              <a:buNone/>
            </a:pPr>
            <a:r>
              <a:rPr b="0" lang="en-US"/>
              <a:t>Random Parameters:</a:t>
            </a:r>
            <a:endParaRPr b="0"/>
          </a:p>
          <a:p>
            <a:pPr indent="0" lvl="0" marL="0" rtl="0" algn="l">
              <a:lnSpc>
                <a:spcPct val="100000"/>
              </a:lnSpc>
              <a:spcBef>
                <a:spcPts val="0"/>
              </a:spcBef>
              <a:spcAft>
                <a:spcPts val="0"/>
              </a:spcAft>
              <a:buClr>
                <a:srgbClr val="58595B"/>
              </a:buClr>
              <a:buSzPts val="1400"/>
              <a:buFont typeface="Helvetica Neue"/>
              <a:buNone/>
            </a:pPr>
            <a:r>
              <a:rPr b="0" lang="en-US"/>
              <a:t>Shape, Size, Colour</a:t>
            </a:r>
            <a:endParaRPr b="0"/>
          </a:p>
          <a:p>
            <a:pPr indent="0" lvl="0" marL="0" rtl="0" algn="l">
              <a:lnSpc>
                <a:spcPct val="100000"/>
              </a:lnSpc>
              <a:spcBef>
                <a:spcPts val="0"/>
              </a:spcBef>
              <a:spcAft>
                <a:spcPts val="0"/>
              </a:spcAft>
              <a:buClr>
                <a:srgbClr val="58595B"/>
              </a:buClr>
              <a:buSzPts val="1400"/>
              <a:buFont typeface="Helvetica Neue"/>
              <a:buNone/>
            </a:pPr>
            <a:r>
              <a:t/>
            </a:r>
            <a:endParaRPr b="0"/>
          </a:p>
          <a:p>
            <a:pPr indent="0" lvl="0" marL="0" rtl="0" algn="l">
              <a:lnSpc>
                <a:spcPct val="100000"/>
              </a:lnSpc>
              <a:spcBef>
                <a:spcPts val="0"/>
              </a:spcBef>
              <a:spcAft>
                <a:spcPts val="0"/>
              </a:spcAft>
              <a:buClr>
                <a:srgbClr val="58595B"/>
              </a:buClr>
              <a:buSzPts val="1400"/>
              <a:buFont typeface="Helvetica Neue"/>
              <a:buNone/>
            </a:pPr>
            <a:r>
              <a:rPr b="0" lang="en-US"/>
              <a:t>Set Parameters</a:t>
            </a:r>
            <a:endParaRPr b="0"/>
          </a:p>
          <a:p>
            <a:pPr indent="0" lvl="0" marL="0" rtl="0" algn="l">
              <a:lnSpc>
                <a:spcPct val="100000"/>
              </a:lnSpc>
              <a:spcBef>
                <a:spcPts val="0"/>
              </a:spcBef>
              <a:spcAft>
                <a:spcPts val="0"/>
              </a:spcAft>
              <a:buClr>
                <a:srgbClr val="58595B"/>
              </a:buClr>
              <a:buSzPts val="1400"/>
              <a:buFont typeface="Helvetica Neue"/>
              <a:buNone/>
            </a:pPr>
            <a:r>
              <a:rPr b="0" lang="en-US"/>
              <a:t>Speed, Width, Time Step</a:t>
            </a:r>
            <a:endParaRPr b="0"/>
          </a:p>
        </p:txBody>
      </p:sp>
      <p:pic>
        <p:nvPicPr>
          <p:cNvPr id="183" name="Google Shape;183;p23"/>
          <p:cNvPicPr preferRelativeResize="0"/>
          <p:nvPr/>
        </p:nvPicPr>
        <p:blipFill>
          <a:blip r:embed="rId4">
            <a:alphaModFix/>
          </a:blip>
          <a:stretch>
            <a:fillRect/>
          </a:stretch>
        </p:blipFill>
        <p:spPr>
          <a:xfrm>
            <a:off x="6893163" y="1145217"/>
            <a:ext cx="1519311" cy="1234440"/>
          </a:xfrm>
          <a:prstGeom prst="rect">
            <a:avLst/>
          </a:prstGeom>
          <a:noFill/>
          <a:ln>
            <a:noFill/>
          </a:ln>
        </p:spPr>
      </p:pic>
      <p:pic>
        <p:nvPicPr>
          <p:cNvPr id="184" name="Google Shape;184;p23"/>
          <p:cNvPicPr preferRelativeResize="0"/>
          <p:nvPr/>
        </p:nvPicPr>
        <p:blipFill rotWithShape="1">
          <a:blip r:embed="rId5">
            <a:alphaModFix/>
          </a:blip>
          <a:srcRect b="-1334" l="0" r="24964" t="-1334"/>
          <a:stretch/>
        </p:blipFill>
        <p:spPr>
          <a:xfrm>
            <a:off x="640050" y="1145205"/>
            <a:ext cx="1645920" cy="1234440"/>
          </a:xfrm>
          <a:prstGeom prst="rect">
            <a:avLst/>
          </a:prstGeom>
          <a:noFill/>
          <a:ln>
            <a:noFill/>
          </a:ln>
        </p:spPr>
      </p:pic>
      <p:sp>
        <p:nvSpPr>
          <p:cNvPr id="185" name="Google Shape;185;p23"/>
          <p:cNvSpPr txBox="1"/>
          <p:nvPr>
            <p:ph idx="2" type="body"/>
          </p:nvPr>
        </p:nvSpPr>
        <p:spPr>
          <a:xfrm>
            <a:off x="5874175" y="2698600"/>
            <a:ext cx="2510100" cy="888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58595B"/>
              </a:buClr>
              <a:buSzPts val="1400"/>
              <a:buFont typeface="Helvetica Neue"/>
              <a:buNone/>
            </a:pPr>
            <a:r>
              <a:rPr i="1" lang="en-US"/>
              <a:t>imfindcircles</a:t>
            </a:r>
            <a:endParaRPr i="1"/>
          </a:p>
          <a:p>
            <a:pPr indent="-317500" lvl="0" marL="457200" rtl="0" algn="l">
              <a:lnSpc>
                <a:spcPct val="100000"/>
              </a:lnSpc>
              <a:spcBef>
                <a:spcPts val="0"/>
              </a:spcBef>
              <a:spcAft>
                <a:spcPts val="0"/>
              </a:spcAft>
              <a:buSzPts val="1400"/>
              <a:buChar char="●"/>
            </a:pPr>
            <a:r>
              <a:rPr b="0" lang="en-US"/>
              <a:t>Circular Hough Transform</a:t>
            </a:r>
            <a:endParaRPr b="0"/>
          </a:p>
          <a:p>
            <a:pPr indent="-317500" lvl="0" marL="457200" rtl="0" algn="l">
              <a:lnSpc>
                <a:spcPct val="100000"/>
              </a:lnSpc>
              <a:spcBef>
                <a:spcPts val="0"/>
              </a:spcBef>
              <a:spcAft>
                <a:spcPts val="0"/>
              </a:spcAft>
              <a:buSzPts val="1400"/>
              <a:buChar char="●"/>
            </a:pPr>
            <a:r>
              <a:rPr b="0" lang="en-US"/>
              <a:t>Centre, Radii, No. of </a:t>
            </a:r>
            <a:r>
              <a:rPr b="0" lang="en-US"/>
              <a:t>C</a:t>
            </a:r>
            <a:r>
              <a:rPr b="0" lang="en-US"/>
              <a:t>ircles</a:t>
            </a:r>
            <a:endParaRPr b="0"/>
          </a:p>
        </p:txBody>
      </p:sp>
      <p:sp>
        <p:nvSpPr>
          <p:cNvPr id="186" name="Google Shape;186;p23"/>
          <p:cNvSpPr txBox="1"/>
          <p:nvPr>
            <p:ph idx="2" type="body"/>
          </p:nvPr>
        </p:nvSpPr>
        <p:spPr>
          <a:xfrm>
            <a:off x="5845975" y="3791975"/>
            <a:ext cx="2566500" cy="888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58595B"/>
              </a:buClr>
              <a:buSzPts val="1400"/>
              <a:buFont typeface="Helvetica Neue"/>
              <a:buNone/>
            </a:pPr>
            <a:r>
              <a:rPr i="1" lang="en-US"/>
              <a:t>bwlabel</a:t>
            </a:r>
            <a:endParaRPr i="1"/>
          </a:p>
          <a:p>
            <a:pPr indent="-317500" lvl="0" marL="457200" rtl="0" algn="l">
              <a:lnSpc>
                <a:spcPct val="100000"/>
              </a:lnSpc>
              <a:spcBef>
                <a:spcPts val="0"/>
              </a:spcBef>
              <a:spcAft>
                <a:spcPts val="0"/>
              </a:spcAft>
              <a:buSzPts val="1400"/>
              <a:buChar char="●"/>
            </a:pPr>
            <a:r>
              <a:rPr b="0" lang="en-US"/>
              <a:t>Circularity R= 4*pi*A/P^2</a:t>
            </a:r>
            <a:endParaRPr b="0"/>
          </a:p>
          <a:p>
            <a:pPr indent="-317500" lvl="0" marL="457200" rtl="0" algn="l">
              <a:lnSpc>
                <a:spcPct val="100000"/>
              </a:lnSpc>
              <a:spcBef>
                <a:spcPts val="0"/>
              </a:spcBef>
              <a:spcAft>
                <a:spcPts val="0"/>
              </a:spcAft>
              <a:buSzPts val="1400"/>
              <a:buChar char="●"/>
            </a:pPr>
            <a:r>
              <a:rPr b="0" lang="en-US"/>
              <a:t>Blob Perimeter, Area, </a:t>
            </a:r>
            <a:endParaRPr b="0"/>
          </a:p>
          <a:p>
            <a:pPr indent="0" lvl="0" marL="457200" rtl="0" algn="l">
              <a:lnSpc>
                <a:spcPct val="100000"/>
              </a:lnSpc>
              <a:spcBef>
                <a:spcPts val="0"/>
              </a:spcBef>
              <a:spcAft>
                <a:spcPts val="0"/>
              </a:spcAft>
              <a:buNone/>
            </a:pPr>
            <a:r>
              <a:rPr b="0" lang="en-US"/>
              <a:t>Location, Circularity</a:t>
            </a:r>
            <a:endParaRPr b="0"/>
          </a:p>
        </p:txBody>
      </p:sp>
      <p:sp>
        <p:nvSpPr>
          <p:cNvPr id="187" name="Google Shape;187;p23"/>
          <p:cNvSpPr/>
          <p:nvPr/>
        </p:nvSpPr>
        <p:spPr>
          <a:xfrm>
            <a:off x="5388775" y="2959900"/>
            <a:ext cx="457200" cy="45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r>
              <a:rPr lang="en-US"/>
              <a:t> </a:t>
            </a:r>
            <a:endParaRPr/>
          </a:p>
        </p:txBody>
      </p:sp>
      <p:sp>
        <p:nvSpPr>
          <p:cNvPr id="188" name="Google Shape;188;p23"/>
          <p:cNvSpPr/>
          <p:nvPr/>
        </p:nvSpPr>
        <p:spPr>
          <a:xfrm>
            <a:off x="5388775" y="4101125"/>
            <a:ext cx="457200" cy="45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p:txBody>
      </p:sp>
      <p:cxnSp>
        <p:nvCxnSpPr>
          <p:cNvPr id="189" name="Google Shape;189;p23"/>
          <p:cNvCxnSpPr/>
          <p:nvPr/>
        </p:nvCxnSpPr>
        <p:spPr>
          <a:xfrm flipH="1" rot="10800000">
            <a:off x="6325425" y="3337175"/>
            <a:ext cx="1082400" cy="7200"/>
          </a:xfrm>
          <a:prstGeom prst="straightConnector1">
            <a:avLst/>
          </a:prstGeom>
          <a:noFill/>
          <a:ln cap="flat" cmpd="sng" w="28575">
            <a:solidFill>
              <a:schemeClr val="dk2"/>
            </a:solidFill>
            <a:prstDash val="solid"/>
            <a:round/>
            <a:headEnd len="med" w="med" type="none"/>
            <a:tailEnd len="med" w="med" type="none"/>
          </a:ln>
        </p:spPr>
      </p:cxnSp>
      <p:cxnSp>
        <p:nvCxnSpPr>
          <p:cNvPr id="190" name="Google Shape;190;p23"/>
          <p:cNvCxnSpPr/>
          <p:nvPr/>
        </p:nvCxnSpPr>
        <p:spPr>
          <a:xfrm flipH="1" rot="10800000">
            <a:off x="6325425" y="4639200"/>
            <a:ext cx="1599000" cy="2100"/>
          </a:xfrm>
          <a:prstGeom prst="straightConnector1">
            <a:avLst/>
          </a:prstGeom>
          <a:noFill/>
          <a:ln cap="flat" cmpd="sng" w="28575">
            <a:solidFill>
              <a:schemeClr val="dk2"/>
            </a:solidFill>
            <a:prstDash val="solid"/>
            <a:round/>
            <a:headEnd len="med" w="med" type="none"/>
            <a:tailEnd len="med" w="med" type="none"/>
          </a:ln>
        </p:spPr>
      </p:cxnSp>
      <p:sp>
        <p:nvSpPr>
          <p:cNvPr id="191" name="Google Shape;191;p23"/>
          <p:cNvSpPr/>
          <p:nvPr/>
        </p:nvSpPr>
        <p:spPr>
          <a:xfrm>
            <a:off x="2313525" y="1683850"/>
            <a:ext cx="281100" cy="18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4255988" y="1670025"/>
            <a:ext cx="281100" cy="18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6598313" y="1670038"/>
            <a:ext cx="281100" cy="18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4740825" y="3669525"/>
            <a:ext cx="281100" cy="18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23"/>
          <p:cNvGrpSpPr/>
          <p:nvPr/>
        </p:nvGrpSpPr>
        <p:grpSpPr>
          <a:xfrm>
            <a:off x="640004" y="2679478"/>
            <a:ext cx="3509232" cy="2075538"/>
            <a:chOff x="640050" y="2679450"/>
            <a:chExt cx="3602168" cy="2164950"/>
          </a:xfrm>
        </p:grpSpPr>
        <p:pic>
          <p:nvPicPr>
            <p:cNvPr id="196" name="Google Shape;196;p23"/>
            <p:cNvPicPr preferRelativeResize="0"/>
            <p:nvPr/>
          </p:nvPicPr>
          <p:blipFill rotWithShape="1">
            <a:blip r:embed="rId6">
              <a:alphaModFix/>
            </a:blip>
            <a:srcRect b="22432" l="23106" r="24733" t="0"/>
            <a:stretch/>
          </p:blipFill>
          <p:spPr>
            <a:xfrm>
              <a:off x="640050" y="3035350"/>
              <a:ext cx="962200" cy="1103300"/>
            </a:xfrm>
            <a:prstGeom prst="rect">
              <a:avLst/>
            </a:prstGeom>
            <a:noFill/>
            <a:ln>
              <a:noFill/>
            </a:ln>
          </p:spPr>
        </p:pic>
        <p:pic>
          <p:nvPicPr>
            <p:cNvPr id="197" name="Google Shape;197;p23"/>
            <p:cNvPicPr preferRelativeResize="0"/>
            <p:nvPr/>
          </p:nvPicPr>
          <p:blipFill rotWithShape="1">
            <a:blip r:embed="rId7">
              <a:alphaModFix/>
            </a:blip>
            <a:srcRect b="36669" l="39012" r="36904" t="29908"/>
            <a:stretch/>
          </p:blipFill>
          <p:spPr>
            <a:xfrm>
              <a:off x="1816350" y="3401100"/>
              <a:ext cx="693350" cy="721650"/>
            </a:xfrm>
            <a:prstGeom prst="rect">
              <a:avLst/>
            </a:prstGeom>
            <a:noFill/>
            <a:ln>
              <a:noFill/>
            </a:ln>
          </p:spPr>
        </p:pic>
        <p:pic>
          <p:nvPicPr>
            <p:cNvPr id="198" name="Google Shape;198;p23"/>
            <p:cNvPicPr preferRelativeResize="0"/>
            <p:nvPr/>
          </p:nvPicPr>
          <p:blipFill rotWithShape="1">
            <a:blip r:embed="rId7">
              <a:alphaModFix/>
            </a:blip>
            <a:srcRect b="36195" l="11606" r="65785" t="30383"/>
            <a:stretch/>
          </p:blipFill>
          <p:spPr>
            <a:xfrm>
              <a:off x="1837575" y="2679450"/>
              <a:ext cx="650901" cy="721650"/>
            </a:xfrm>
            <a:prstGeom prst="rect">
              <a:avLst/>
            </a:prstGeom>
            <a:noFill/>
            <a:ln>
              <a:noFill/>
            </a:ln>
          </p:spPr>
        </p:pic>
        <p:pic>
          <p:nvPicPr>
            <p:cNvPr id="199" name="Google Shape;199;p23"/>
            <p:cNvPicPr preferRelativeResize="0"/>
            <p:nvPr/>
          </p:nvPicPr>
          <p:blipFill rotWithShape="1">
            <a:blip r:embed="rId7">
              <a:alphaModFix/>
            </a:blip>
            <a:srcRect b="36669" l="68237" r="9154" t="29908"/>
            <a:stretch/>
          </p:blipFill>
          <p:spPr>
            <a:xfrm>
              <a:off x="1858800" y="4122750"/>
              <a:ext cx="650901" cy="721650"/>
            </a:xfrm>
            <a:prstGeom prst="rect">
              <a:avLst/>
            </a:prstGeom>
            <a:noFill/>
            <a:ln>
              <a:noFill/>
            </a:ln>
          </p:spPr>
        </p:pic>
        <p:pic>
          <p:nvPicPr>
            <p:cNvPr id="200" name="Google Shape;200;p23"/>
            <p:cNvPicPr preferRelativeResize="0"/>
            <p:nvPr/>
          </p:nvPicPr>
          <p:blipFill>
            <a:blip r:embed="rId8">
              <a:alphaModFix/>
            </a:blip>
            <a:stretch>
              <a:fillRect/>
            </a:stretch>
          </p:blipFill>
          <p:spPr>
            <a:xfrm>
              <a:off x="3450119" y="2679457"/>
              <a:ext cx="792099" cy="640080"/>
            </a:xfrm>
            <a:prstGeom prst="rect">
              <a:avLst/>
            </a:prstGeom>
            <a:noFill/>
            <a:ln>
              <a:noFill/>
            </a:ln>
          </p:spPr>
        </p:pic>
        <p:pic>
          <p:nvPicPr>
            <p:cNvPr id="201" name="Google Shape;201;p23"/>
            <p:cNvPicPr preferRelativeResize="0"/>
            <p:nvPr/>
          </p:nvPicPr>
          <p:blipFill>
            <a:blip r:embed="rId9">
              <a:alphaModFix/>
            </a:blip>
            <a:stretch>
              <a:fillRect/>
            </a:stretch>
          </p:blipFill>
          <p:spPr>
            <a:xfrm>
              <a:off x="3450119" y="3422739"/>
              <a:ext cx="792099" cy="640080"/>
            </a:xfrm>
            <a:prstGeom prst="rect">
              <a:avLst/>
            </a:prstGeom>
            <a:noFill/>
            <a:ln>
              <a:noFill/>
            </a:ln>
          </p:spPr>
        </p:pic>
        <p:pic>
          <p:nvPicPr>
            <p:cNvPr id="202" name="Google Shape;202;p23"/>
            <p:cNvPicPr preferRelativeResize="0"/>
            <p:nvPr/>
          </p:nvPicPr>
          <p:blipFill>
            <a:blip r:embed="rId10">
              <a:alphaModFix/>
            </a:blip>
            <a:stretch>
              <a:fillRect/>
            </a:stretch>
          </p:blipFill>
          <p:spPr>
            <a:xfrm>
              <a:off x="3450119" y="4166020"/>
              <a:ext cx="792099" cy="640080"/>
            </a:xfrm>
            <a:prstGeom prst="rect">
              <a:avLst/>
            </a:prstGeom>
            <a:noFill/>
            <a:ln>
              <a:noFill/>
            </a:ln>
          </p:spPr>
        </p:pic>
        <p:sp>
          <p:nvSpPr>
            <p:cNvPr id="203" name="Google Shape;203;p23"/>
            <p:cNvSpPr txBox="1"/>
            <p:nvPr/>
          </p:nvSpPr>
          <p:spPr>
            <a:xfrm>
              <a:off x="2787850" y="2828050"/>
              <a:ext cx="565200" cy="4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latin typeface="Helvetica Neue"/>
                  <a:ea typeface="Helvetica Neue"/>
                  <a:cs typeface="Helvetica Neue"/>
                  <a:sym typeface="Helvetica Neue"/>
                </a:rPr>
                <a:t>Red</a:t>
              </a:r>
              <a:endParaRPr>
                <a:solidFill>
                  <a:srgbClr val="FF0000"/>
                </a:solidFill>
                <a:latin typeface="Helvetica Neue"/>
                <a:ea typeface="Helvetica Neue"/>
                <a:cs typeface="Helvetica Neue"/>
                <a:sym typeface="Helvetica Neue"/>
              </a:endParaRPr>
            </a:p>
          </p:txBody>
        </p:sp>
        <p:sp>
          <p:nvSpPr>
            <p:cNvPr id="204" name="Google Shape;204;p23"/>
            <p:cNvSpPr txBox="1"/>
            <p:nvPr/>
          </p:nvSpPr>
          <p:spPr>
            <a:xfrm>
              <a:off x="2723800" y="3561819"/>
              <a:ext cx="693300" cy="4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00"/>
                  </a:solidFill>
                  <a:latin typeface="Helvetica Neue"/>
                  <a:ea typeface="Helvetica Neue"/>
                  <a:cs typeface="Helvetica Neue"/>
                  <a:sym typeface="Helvetica Neue"/>
                </a:rPr>
                <a:t>Green</a:t>
              </a:r>
              <a:endParaRPr>
                <a:solidFill>
                  <a:srgbClr val="00FF00"/>
                </a:solidFill>
                <a:latin typeface="Helvetica Neue"/>
                <a:ea typeface="Helvetica Neue"/>
                <a:cs typeface="Helvetica Neue"/>
                <a:sym typeface="Helvetica Neue"/>
              </a:endParaRPr>
            </a:p>
          </p:txBody>
        </p:sp>
        <p:sp>
          <p:nvSpPr>
            <p:cNvPr id="205" name="Google Shape;205;p23"/>
            <p:cNvSpPr txBox="1"/>
            <p:nvPr/>
          </p:nvSpPr>
          <p:spPr>
            <a:xfrm>
              <a:off x="2787850" y="4295588"/>
              <a:ext cx="565200" cy="4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73763"/>
                  </a:solidFill>
                  <a:latin typeface="Helvetica Neue"/>
                  <a:ea typeface="Helvetica Neue"/>
                  <a:cs typeface="Helvetica Neue"/>
                  <a:sym typeface="Helvetica Neue"/>
                </a:rPr>
                <a:t>Blue</a:t>
              </a:r>
              <a:endParaRPr>
                <a:solidFill>
                  <a:srgbClr val="073763"/>
                </a:solidFill>
                <a:latin typeface="Helvetica Neue"/>
                <a:ea typeface="Helvetica Neue"/>
                <a:cs typeface="Helvetica Neue"/>
                <a:sym typeface="Helvetica Neue"/>
              </a:endParaRPr>
            </a:p>
          </p:txBody>
        </p:sp>
      </p:grpSp>
      <p:sp>
        <p:nvSpPr>
          <p:cNvPr id="206" name="Google Shape;206;p23"/>
          <p:cNvSpPr txBox="1"/>
          <p:nvPr/>
        </p:nvSpPr>
        <p:spPr>
          <a:xfrm>
            <a:off x="3081150" y="4639200"/>
            <a:ext cx="5593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u="sng">
                <a:solidFill>
                  <a:srgbClr val="58595B"/>
                </a:solidFill>
                <a:latin typeface="Helvetica Neue"/>
                <a:ea typeface="Helvetica Neue"/>
                <a:cs typeface="Helvetica Neue"/>
                <a:sym typeface="Helvetica Neue"/>
                <a:hlinkClick r:id="rId11">
                  <a:extLst>
                    <a:ext uri="{A12FA001-AC4F-418D-AE19-62706E023703}">
                      <ahyp:hlinkClr val="tx"/>
                    </a:ext>
                  </a:extLst>
                </a:hlinkClick>
              </a:rPr>
              <a:t>https://www.videvo.net/video/electric-waste-on-conveyor-belt-1/2200/</a:t>
            </a:r>
            <a:endParaRPr sz="1000">
              <a:solidFill>
                <a:srgbClr val="58595B"/>
              </a:solidFill>
              <a:latin typeface="Helvetica Neue"/>
              <a:ea typeface="Helvetica Neue"/>
              <a:cs typeface="Helvetica Neue"/>
              <a:sym typeface="Helvetica Neue"/>
            </a:endParaRPr>
          </a:p>
          <a:p>
            <a:pPr indent="0" lvl="0" marL="0" rtl="0" algn="r">
              <a:spcBef>
                <a:spcPts val="0"/>
              </a:spcBef>
              <a:spcAft>
                <a:spcPts val="0"/>
              </a:spcAft>
              <a:buNone/>
            </a:pPr>
            <a:r>
              <a:rPr lang="en-US" sz="1000" u="sng">
                <a:solidFill>
                  <a:srgbClr val="58595B"/>
                </a:solidFill>
                <a:latin typeface="Helvetica Neue"/>
                <a:ea typeface="Helvetica Neue"/>
                <a:cs typeface="Helvetica Neue"/>
                <a:sym typeface="Helvetica Neue"/>
                <a:hlinkClick r:id="rId12">
                  <a:extLst>
                    <a:ext uri="{A12FA001-AC4F-418D-AE19-62706E023703}">
                      <ahyp:hlinkClr val="tx"/>
                    </a:ext>
                  </a:extLst>
                </a:hlinkClick>
              </a:rPr>
              <a:t>https://www.mathworks.com/help/images/display-separated-color-channels-of-rgb-image.html</a:t>
            </a:r>
            <a:endParaRPr sz="1000">
              <a:solidFill>
                <a:srgbClr val="58595B"/>
              </a:solidFill>
              <a:latin typeface="Helvetica Neue"/>
              <a:ea typeface="Helvetica Neue"/>
              <a:cs typeface="Helvetica Neue"/>
              <a:sym typeface="Helvetica Neue"/>
            </a:endParaRPr>
          </a:p>
        </p:txBody>
      </p:sp>
      <p:sp>
        <p:nvSpPr>
          <p:cNvPr id="207" name="Google Shape;207;p23"/>
          <p:cNvSpPr txBox="1"/>
          <p:nvPr/>
        </p:nvSpPr>
        <p:spPr>
          <a:xfrm>
            <a:off x="1439775" y="4768675"/>
            <a:ext cx="20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5: RGB Layers</a:t>
            </a:r>
            <a:endParaRPr sz="1100">
              <a:latin typeface="Helvetica Neue Light"/>
              <a:ea typeface="Helvetica Neue Light"/>
              <a:cs typeface="Helvetica Neue Light"/>
              <a:sym typeface="Helvetica Neue Light"/>
            </a:endParaRPr>
          </a:p>
        </p:txBody>
      </p:sp>
      <p:sp>
        <p:nvSpPr>
          <p:cNvPr id="208" name="Google Shape;208;p23"/>
          <p:cNvSpPr txBox="1"/>
          <p:nvPr/>
        </p:nvSpPr>
        <p:spPr>
          <a:xfrm>
            <a:off x="8426225" y="1854825"/>
            <a:ext cx="78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4:</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rPr lang="en-US" sz="1100">
                <a:latin typeface="Helvetica Neue Light"/>
                <a:ea typeface="Helvetica Neue Light"/>
                <a:cs typeface="Helvetica Neue Light"/>
                <a:sym typeface="Helvetica Neue Light"/>
              </a:rPr>
              <a:t>Flowchart</a:t>
            </a:r>
            <a:endParaRPr sz="1100">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14" name="Google Shape;214;p24"/>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Computed Torque Controller</a:t>
            </a:r>
            <a:endParaRPr/>
          </a:p>
        </p:txBody>
      </p:sp>
      <p:sp>
        <p:nvSpPr>
          <p:cNvPr id="215" name="Google Shape;215;p24"/>
          <p:cNvSpPr txBox="1"/>
          <p:nvPr>
            <p:ph idx="1" type="body"/>
          </p:nvPr>
        </p:nvSpPr>
        <p:spPr>
          <a:xfrm>
            <a:off x="7955275" y="0"/>
            <a:ext cx="11886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Nikunj Sanghai</a:t>
            </a:r>
            <a:endParaRPr sz="1200"/>
          </a:p>
        </p:txBody>
      </p:sp>
      <p:sp>
        <p:nvSpPr>
          <p:cNvPr id="216" name="Google Shape;216;p24"/>
          <p:cNvSpPr txBox="1"/>
          <p:nvPr/>
        </p:nvSpPr>
        <p:spPr>
          <a:xfrm>
            <a:off x="3378150" y="3171100"/>
            <a:ext cx="5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17" name="Google Shape;217;p24"/>
          <p:cNvPicPr preferRelativeResize="0"/>
          <p:nvPr/>
        </p:nvPicPr>
        <p:blipFill rotWithShape="1">
          <a:blip r:embed="rId3">
            <a:alphaModFix/>
          </a:blip>
          <a:srcRect b="8156" l="8144" r="5484" t="19792"/>
          <a:stretch/>
        </p:blipFill>
        <p:spPr>
          <a:xfrm>
            <a:off x="843500" y="920600"/>
            <a:ext cx="7457011" cy="3499276"/>
          </a:xfrm>
          <a:prstGeom prst="rect">
            <a:avLst/>
          </a:prstGeom>
          <a:noFill/>
          <a:ln cap="flat" cmpd="sng" w="9525">
            <a:solidFill>
              <a:schemeClr val="dk2"/>
            </a:solidFill>
            <a:prstDash val="solid"/>
            <a:round/>
            <a:headEnd len="sm" w="sm" type="none"/>
            <a:tailEnd len="sm" w="sm" type="none"/>
          </a:ln>
        </p:spPr>
      </p:pic>
      <p:sp>
        <p:nvSpPr>
          <p:cNvPr id="218" name="Google Shape;218;p24"/>
          <p:cNvSpPr txBox="1"/>
          <p:nvPr/>
        </p:nvSpPr>
        <p:spPr>
          <a:xfrm flipH="1">
            <a:off x="5721588" y="4585175"/>
            <a:ext cx="2965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Helvetica Neue Light"/>
                <a:ea typeface="Helvetica Neue Light"/>
                <a:cs typeface="Helvetica Neue Light"/>
                <a:sym typeface="Helvetica Neue Light"/>
              </a:rPr>
              <a:t>Bruno Siciliano, et al. 2010. Robotics: Modelling,</a:t>
            </a:r>
            <a:endParaRPr sz="1000">
              <a:latin typeface="Helvetica Neue Light"/>
              <a:ea typeface="Helvetica Neue Light"/>
              <a:cs typeface="Helvetica Neue Light"/>
              <a:sym typeface="Helvetica Neue Light"/>
            </a:endParaRPr>
          </a:p>
          <a:p>
            <a:pPr indent="0" lvl="0" marL="0" rtl="0" algn="r">
              <a:spcBef>
                <a:spcPts val="0"/>
              </a:spcBef>
              <a:spcAft>
                <a:spcPts val="0"/>
              </a:spcAft>
              <a:buNone/>
            </a:pPr>
            <a:r>
              <a:rPr lang="en-US" sz="1000">
                <a:latin typeface="Helvetica Neue Light"/>
                <a:ea typeface="Helvetica Neue Light"/>
                <a:cs typeface="Helvetica Neue Light"/>
                <a:sym typeface="Helvetica Neue Light"/>
              </a:rPr>
              <a:t> Planning and Control. Springer Publishing </a:t>
            </a:r>
            <a:endParaRPr sz="1000">
              <a:latin typeface="Helvetica Neue Light"/>
              <a:ea typeface="Helvetica Neue Light"/>
              <a:cs typeface="Helvetica Neue Light"/>
              <a:sym typeface="Helvetica Neue Light"/>
            </a:endParaRPr>
          </a:p>
        </p:txBody>
      </p:sp>
      <p:sp>
        <p:nvSpPr>
          <p:cNvPr id="219" name="Google Shape;219;p24"/>
          <p:cNvSpPr/>
          <p:nvPr/>
        </p:nvSpPr>
        <p:spPr>
          <a:xfrm>
            <a:off x="2286375" y="1953676"/>
            <a:ext cx="2187000" cy="804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txBox="1"/>
          <p:nvPr/>
        </p:nvSpPr>
        <p:spPr>
          <a:xfrm>
            <a:off x="843500" y="3558175"/>
            <a:ext cx="2850600" cy="4002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Helvetica Neue"/>
                <a:ea typeface="Helvetica Neue"/>
                <a:cs typeface="Helvetica Neue"/>
                <a:sym typeface="Helvetica Neue"/>
              </a:rPr>
              <a:t>Decentralized Feedforward action</a:t>
            </a:r>
            <a:endParaRPr>
              <a:solidFill>
                <a:schemeClr val="dk2"/>
              </a:solidFill>
              <a:latin typeface="Helvetica Neue"/>
              <a:ea typeface="Helvetica Neue"/>
              <a:cs typeface="Helvetica Neue"/>
              <a:sym typeface="Helvetica Neue"/>
            </a:endParaRPr>
          </a:p>
        </p:txBody>
      </p:sp>
      <p:sp>
        <p:nvSpPr>
          <p:cNvPr id="221" name="Google Shape;221;p24"/>
          <p:cNvSpPr txBox="1"/>
          <p:nvPr/>
        </p:nvSpPr>
        <p:spPr>
          <a:xfrm>
            <a:off x="3198125" y="4491900"/>
            <a:ext cx="234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6: Computed Torque Control</a:t>
            </a:r>
            <a:endParaRPr sz="1100">
              <a:latin typeface="Helvetica Neue Light"/>
              <a:ea typeface="Helvetica Neue Light"/>
              <a:cs typeface="Helvetica Neue Light"/>
              <a:sym typeface="Helvetica Neue Light"/>
            </a:endParaRPr>
          </a:p>
        </p:txBody>
      </p:sp>
      <p:sp>
        <p:nvSpPr>
          <p:cNvPr id="222" name="Google Shape;222;p24"/>
          <p:cNvSpPr txBox="1"/>
          <p:nvPr/>
        </p:nvSpPr>
        <p:spPr>
          <a:xfrm>
            <a:off x="843425" y="4004575"/>
            <a:ext cx="2850600" cy="4002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9900"/>
                </a:solidFill>
                <a:latin typeface="Helvetica Neue"/>
                <a:ea typeface="Helvetica Neue"/>
                <a:cs typeface="Helvetica Neue"/>
                <a:sym typeface="Helvetica Neue"/>
              </a:rPr>
              <a:t>Centralised F</a:t>
            </a:r>
            <a:r>
              <a:rPr lang="en-US">
                <a:solidFill>
                  <a:srgbClr val="FF9900"/>
                </a:solidFill>
                <a:latin typeface="Helvetica Neue"/>
                <a:ea typeface="Helvetica Neue"/>
                <a:cs typeface="Helvetica Neue"/>
                <a:sym typeface="Helvetica Neue"/>
              </a:rPr>
              <a:t>eedforward action</a:t>
            </a:r>
            <a:endParaRPr>
              <a:solidFill>
                <a:srgbClr val="FF9900"/>
              </a:solidFill>
              <a:latin typeface="Helvetica Neue"/>
              <a:ea typeface="Helvetica Neue"/>
              <a:cs typeface="Helvetica Neue"/>
              <a:sym typeface="Helvetica Neue"/>
            </a:endParaRPr>
          </a:p>
        </p:txBody>
      </p:sp>
      <p:sp>
        <p:nvSpPr>
          <p:cNvPr id="223" name="Google Shape;223;p24"/>
          <p:cNvSpPr/>
          <p:nvPr/>
        </p:nvSpPr>
        <p:spPr>
          <a:xfrm>
            <a:off x="3249975" y="959475"/>
            <a:ext cx="1556100" cy="9942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idx="12" type="sldNum"/>
          </p:nvPr>
        </p:nvSpPr>
        <p:spPr>
          <a:xfrm>
            <a:off x="8686800" y="4754880"/>
            <a:ext cx="457200" cy="381600"/>
          </a:xfrm>
          <a:prstGeom prst="rect">
            <a:avLst/>
          </a:prstGeom>
        </p:spPr>
        <p:txBody>
          <a:bodyPr anchorCtr="0" anchor="t" bIns="256025" lIns="0" spcFirstLastPara="1" rIns="0" wrap="square" tIns="0">
            <a:sp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0" name="Google Shape;230;p25"/>
          <p:cNvSpPr txBox="1"/>
          <p:nvPr>
            <p:ph type="title"/>
          </p:nvPr>
        </p:nvSpPr>
        <p:spPr>
          <a:xfrm>
            <a:off x="640077" y="367401"/>
            <a:ext cx="7772400" cy="775800"/>
          </a:xfrm>
          <a:prstGeom prst="rect">
            <a:avLst/>
          </a:prstGeom>
        </p:spPr>
        <p:txBody>
          <a:bodyPr anchorCtr="0" anchor="b" bIns="0" lIns="0" spcFirstLastPara="1" rIns="0" wrap="square" tIns="0">
            <a:spAutoFit/>
          </a:bodyPr>
          <a:lstStyle/>
          <a:p>
            <a:pPr indent="0" lvl="0" marL="0" rtl="0" algn="l">
              <a:spcBef>
                <a:spcPts val="0"/>
              </a:spcBef>
              <a:spcAft>
                <a:spcPts val="0"/>
              </a:spcAft>
              <a:buClr>
                <a:srgbClr val="58595B"/>
              </a:buClr>
              <a:buSzPts val="2800"/>
              <a:buFont typeface="Helvetica Neue"/>
              <a:buNone/>
            </a:pPr>
            <a:r>
              <a:rPr lang="en-US"/>
              <a:t>Computed Torque Controller</a:t>
            </a:r>
            <a:endParaRPr/>
          </a:p>
          <a:p>
            <a:pPr indent="0" lvl="0" marL="0" rtl="0" algn="l">
              <a:spcBef>
                <a:spcPts val="0"/>
              </a:spcBef>
              <a:spcAft>
                <a:spcPts val="0"/>
              </a:spcAft>
              <a:buNone/>
            </a:pPr>
            <a:r>
              <a:t/>
            </a:r>
            <a:endParaRPr/>
          </a:p>
        </p:txBody>
      </p:sp>
      <p:pic>
        <p:nvPicPr>
          <p:cNvPr id="231" name="Google Shape;231;p25"/>
          <p:cNvPicPr preferRelativeResize="0"/>
          <p:nvPr/>
        </p:nvPicPr>
        <p:blipFill>
          <a:blip r:embed="rId3">
            <a:alphaModFix/>
          </a:blip>
          <a:stretch>
            <a:fillRect/>
          </a:stretch>
        </p:blipFill>
        <p:spPr>
          <a:xfrm>
            <a:off x="640075" y="1041475"/>
            <a:ext cx="4355011" cy="3142225"/>
          </a:xfrm>
          <a:prstGeom prst="rect">
            <a:avLst/>
          </a:prstGeom>
          <a:noFill/>
          <a:ln>
            <a:noFill/>
          </a:ln>
        </p:spPr>
      </p:pic>
      <p:sp>
        <p:nvSpPr>
          <p:cNvPr id="232" name="Google Shape;232;p25"/>
          <p:cNvSpPr txBox="1"/>
          <p:nvPr/>
        </p:nvSpPr>
        <p:spPr>
          <a:xfrm>
            <a:off x="6309500" y="1187800"/>
            <a:ext cx="24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3" name="Google Shape;233;p25"/>
          <p:cNvSpPr txBox="1"/>
          <p:nvPr/>
        </p:nvSpPr>
        <p:spPr>
          <a:xfrm>
            <a:off x="4840950" y="1364900"/>
            <a:ext cx="3571800" cy="2818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Decentralized controller does not consider dynamic coupling of links. </a:t>
            </a:r>
            <a:endParaRPr>
              <a:solidFill>
                <a:srgbClr val="58595B"/>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The calculation of feedforward compensation is not able to account for couplings between the links thus accounting for very high error.</a:t>
            </a:r>
            <a:endParaRPr>
              <a:solidFill>
                <a:srgbClr val="58595B"/>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rgbClr val="58595B"/>
              </a:buClr>
              <a:buSzPts val="1400"/>
              <a:buFont typeface="Helvetica Neue"/>
              <a:buChar char="●"/>
            </a:pPr>
            <a:r>
              <a:rPr lang="en-US">
                <a:solidFill>
                  <a:srgbClr val="58595B"/>
                </a:solidFill>
                <a:latin typeface="Helvetica Neue"/>
                <a:ea typeface="Helvetica Neue"/>
                <a:cs typeface="Helvetica Neue"/>
                <a:sym typeface="Helvetica Neue"/>
              </a:rPr>
              <a:t>The speeds are quite high, and hence the controller failed.</a:t>
            </a:r>
            <a:endParaRPr>
              <a:latin typeface="Helvetica Neue"/>
              <a:ea typeface="Helvetica Neue"/>
              <a:cs typeface="Helvetica Neue"/>
              <a:sym typeface="Helvetica Neue"/>
            </a:endParaRPr>
          </a:p>
          <a:p>
            <a:pPr indent="0" lvl="0" marL="0" rtl="0" algn="just">
              <a:spcBef>
                <a:spcPts val="1000"/>
              </a:spcBef>
              <a:spcAft>
                <a:spcPts val="0"/>
              </a:spcAft>
              <a:buNone/>
            </a:pPr>
            <a:r>
              <a:t/>
            </a:r>
            <a:endParaRPr>
              <a:latin typeface="Helvetica Neue"/>
              <a:ea typeface="Helvetica Neue"/>
              <a:cs typeface="Helvetica Neue"/>
              <a:sym typeface="Helvetica Neue"/>
            </a:endParaRPr>
          </a:p>
        </p:txBody>
      </p:sp>
      <p:sp>
        <p:nvSpPr>
          <p:cNvPr id="234" name="Google Shape;234;p25"/>
          <p:cNvSpPr txBox="1"/>
          <p:nvPr>
            <p:ph idx="1" type="body"/>
          </p:nvPr>
        </p:nvSpPr>
        <p:spPr>
          <a:xfrm>
            <a:off x="7955275" y="0"/>
            <a:ext cx="11886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58595B"/>
              </a:buClr>
              <a:buSzPts val="1400"/>
              <a:buFont typeface="Arial"/>
              <a:buNone/>
            </a:pPr>
            <a:r>
              <a:rPr lang="en-US" sz="1200"/>
              <a:t>Nikunj Sanghai</a:t>
            </a:r>
            <a:endParaRPr sz="1200"/>
          </a:p>
        </p:txBody>
      </p:sp>
      <p:sp>
        <p:nvSpPr>
          <p:cNvPr id="235" name="Google Shape;235;p25"/>
          <p:cNvSpPr txBox="1"/>
          <p:nvPr/>
        </p:nvSpPr>
        <p:spPr>
          <a:xfrm>
            <a:off x="1031675" y="4275650"/>
            <a:ext cx="357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7: End Effector - Desired vs Actual Trajectory</a:t>
            </a:r>
            <a:endParaRPr sz="1100">
              <a:latin typeface="Helvetica Neue Light"/>
              <a:ea typeface="Helvetica Neue Light"/>
              <a:cs typeface="Helvetica Neue Light"/>
              <a:sym typeface="Helvetica Neue Light"/>
            </a:endParaRPr>
          </a:p>
        </p:txBody>
      </p:sp>
      <p:sp>
        <p:nvSpPr>
          <p:cNvPr id="236" name="Google Shape;236;p25"/>
          <p:cNvSpPr txBox="1"/>
          <p:nvPr/>
        </p:nvSpPr>
        <p:spPr>
          <a:xfrm>
            <a:off x="5412750" y="3999275"/>
            <a:ext cx="3000000" cy="8097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Initial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200*I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50*I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just">
              <a:lnSpc>
                <a:spcPct val="95000"/>
              </a:lnSpc>
              <a:spcBef>
                <a:spcPts val="0"/>
              </a:spcBef>
              <a:spcAft>
                <a:spcPts val="0"/>
              </a:spcAft>
              <a:buNone/>
            </a:pPr>
            <a:r>
              <a:rPr b="1" lang="en-US">
                <a:solidFill>
                  <a:srgbClr val="58595B"/>
                </a:solidFill>
                <a:latin typeface="Helvetica Neue"/>
                <a:ea typeface="Helvetica Neue"/>
                <a:cs typeface="Helvetica Neue"/>
                <a:sym typeface="Helvetica Neue"/>
              </a:rPr>
              <a:t>Final - </a:t>
            </a:r>
            <a:r>
              <a:rPr lang="en-US">
                <a:solidFill>
                  <a:srgbClr val="58595B"/>
                </a:solidFill>
                <a:latin typeface="Helvetica Neue"/>
                <a:ea typeface="Helvetica Neue"/>
                <a:cs typeface="Helvetica Neue"/>
                <a:sym typeface="Helvetica Neue"/>
              </a:rPr>
              <a:t>K</a:t>
            </a:r>
            <a:r>
              <a:rPr baseline="-25000" lang="en-US">
                <a:solidFill>
                  <a:srgbClr val="58595B"/>
                </a:solidFill>
                <a:latin typeface="Helvetica Neue"/>
                <a:ea typeface="Helvetica Neue"/>
                <a:cs typeface="Helvetica Neue"/>
                <a:sym typeface="Helvetica Neue"/>
              </a:rPr>
              <a:t>p</a:t>
            </a:r>
            <a:r>
              <a:rPr lang="en-US">
                <a:solidFill>
                  <a:srgbClr val="58595B"/>
                </a:solidFill>
                <a:latin typeface="Helvetica Neue"/>
                <a:ea typeface="Helvetica Neue"/>
                <a:cs typeface="Helvetica Neue"/>
                <a:sym typeface="Helvetica Neue"/>
              </a:rPr>
              <a:t>= 280*I</a:t>
            </a:r>
            <a:r>
              <a:rPr baseline="-25000" lang="en-US">
                <a:solidFill>
                  <a:srgbClr val="58595B"/>
                </a:solidFill>
                <a:latin typeface="Helvetica Neue"/>
                <a:ea typeface="Helvetica Neue"/>
                <a:cs typeface="Helvetica Neue"/>
                <a:sym typeface="Helvetica Neue"/>
              </a:rPr>
              <a:t>6x6</a:t>
            </a:r>
            <a:r>
              <a:rPr lang="en-US">
                <a:solidFill>
                  <a:srgbClr val="58595B"/>
                </a:solidFill>
                <a:latin typeface="Helvetica Neue"/>
                <a:ea typeface="Helvetica Neue"/>
                <a:cs typeface="Helvetica Neue"/>
                <a:sym typeface="Helvetica Neue"/>
              </a:rPr>
              <a:t> ; K</a:t>
            </a:r>
            <a:r>
              <a:rPr baseline="-25000" lang="en-US">
                <a:solidFill>
                  <a:srgbClr val="58595B"/>
                </a:solidFill>
                <a:latin typeface="Helvetica Neue"/>
                <a:ea typeface="Helvetica Neue"/>
                <a:cs typeface="Helvetica Neue"/>
                <a:sym typeface="Helvetica Neue"/>
              </a:rPr>
              <a:t>d</a:t>
            </a:r>
            <a:r>
              <a:rPr lang="en-US">
                <a:solidFill>
                  <a:srgbClr val="58595B"/>
                </a:solidFill>
                <a:latin typeface="Helvetica Neue"/>
                <a:ea typeface="Helvetica Neue"/>
                <a:cs typeface="Helvetica Neue"/>
                <a:sym typeface="Helvetica Neue"/>
              </a:rPr>
              <a:t>= 70*I</a:t>
            </a:r>
            <a:r>
              <a:rPr baseline="-25000" lang="en-US">
                <a:solidFill>
                  <a:srgbClr val="58595B"/>
                </a:solidFill>
                <a:latin typeface="Helvetica Neue"/>
                <a:ea typeface="Helvetica Neue"/>
                <a:cs typeface="Helvetica Neue"/>
                <a:sym typeface="Helvetica Neue"/>
              </a:rPr>
              <a:t>6x6</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42" name="Google Shape;242;p26"/>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PD control with Gravity Compensation</a:t>
            </a:r>
            <a:endParaRPr/>
          </a:p>
        </p:txBody>
      </p:sp>
      <p:sp>
        <p:nvSpPr>
          <p:cNvPr id="243" name="Google Shape;243;p26"/>
          <p:cNvSpPr txBox="1"/>
          <p:nvPr>
            <p:ph idx="1" type="body"/>
          </p:nvPr>
        </p:nvSpPr>
        <p:spPr>
          <a:xfrm>
            <a:off x="7683425" y="0"/>
            <a:ext cx="146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8595B"/>
              </a:buClr>
              <a:buSzPts val="1400"/>
              <a:buFont typeface="Arial"/>
              <a:buNone/>
            </a:pPr>
            <a:r>
              <a:rPr lang="en-US" sz="1200"/>
              <a:t>Shubham Kiran Wani</a:t>
            </a:r>
            <a:endParaRPr sz="1200"/>
          </a:p>
        </p:txBody>
      </p:sp>
      <p:pic>
        <p:nvPicPr>
          <p:cNvPr id="244" name="Google Shape;244;p26"/>
          <p:cNvPicPr preferRelativeResize="0"/>
          <p:nvPr/>
        </p:nvPicPr>
        <p:blipFill>
          <a:blip r:embed="rId3">
            <a:alphaModFix/>
          </a:blip>
          <a:stretch>
            <a:fillRect/>
          </a:stretch>
        </p:blipFill>
        <p:spPr>
          <a:xfrm>
            <a:off x="640075" y="874925"/>
            <a:ext cx="7772400" cy="3370474"/>
          </a:xfrm>
          <a:prstGeom prst="rect">
            <a:avLst/>
          </a:prstGeom>
          <a:noFill/>
          <a:ln>
            <a:noFill/>
          </a:ln>
        </p:spPr>
      </p:pic>
      <p:pic>
        <p:nvPicPr>
          <p:cNvPr id="245" name="Google Shape;245;p26"/>
          <p:cNvPicPr preferRelativeResize="0"/>
          <p:nvPr/>
        </p:nvPicPr>
        <p:blipFill>
          <a:blip r:embed="rId4">
            <a:alphaModFix/>
          </a:blip>
          <a:stretch>
            <a:fillRect/>
          </a:stretch>
        </p:blipFill>
        <p:spPr>
          <a:xfrm>
            <a:off x="3256838" y="4245400"/>
            <a:ext cx="2630325" cy="304975"/>
          </a:xfrm>
          <a:prstGeom prst="rect">
            <a:avLst/>
          </a:prstGeom>
          <a:noFill/>
          <a:ln>
            <a:noFill/>
          </a:ln>
        </p:spPr>
      </p:pic>
      <p:sp>
        <p:nvSpPr>
          <p:cNvPr id="246" name="Google Shape;246;p26"/>
          <p:cNvSpPr txBox="1"/>
          <p:nvPr/>
        </p:nvSpPr>
        <p:spPr>
          <a:xfrm>
            <a:off x="3000000" y="4550375"/>
            <a:ext cx="173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FF9900"/>
                </a:solidFill>
                <a:latin typeface="Helvetica Neue"/>
                <a:ea typeface="Helvetica Neue"/>
                <a:cs typeface="Helvetica Neue"/>
                <a:sym typeface="Helvetica Neue"/>
              </a:rPr>
              <a:t>Nonlinear gravity </a:t>
            </a:r>
            <a:endParaRPr b="1">
              <a:solidFill>
                <a:srgbClr val="FF9900"/>
              </a:solidFill>
              <a:latin typeface="Helvetica Neue"/>
              <a:ea typeface="Helvetica Neue"/>
              <a:cs typeface="Helvetica Neue"/>
              <a:sym typeface="Helvetica Neue"/>
            </a:endParaRPr>
          </a:p>
          <a:p>
            <a:pPr indent="0" lvl="0" marL="0" rtl="0" algn="ctr">
              <a:spcBef>
                <a:spcPts val="0"/>
              </a:spcBef>
              <a:spcAft>
                <a:spcPts val="0"/>
              </a:spcAft>
              <a:buNone/>
            </a:pPr>
            <a:r>
              <a:rPr b="1" lang="en-US">
                <a:solidFill>
                  <a:srgbClr val="FF9900"/>
                </a:solidFill>
                <a:latin typeface="Helvetica Neue"/>
                <a:ea typeface="Helvetica Neue"/>
                <a:cs typeface="Helvetica Neue"/>
                <a:sym typeface="Helvetica Neue"/>
              </a:rPr>
              <a:t>compensation</a:t>
            </a:r>
            <a:endParaRPr b="1">
              <a:solidFill>
                <a:srgbClr val="FF9900"/>
              </a:solidFill>
              <a:latin typeface="Helvetica Neue"/>
              <a:ea typeface="Helvetica Neue"/>
              <a:cs typeface="Helvetica Neue"/>
              <a:sym typeface="Helvetica Neue"/>
            </a:endParaRPr>
          </a:p>
        </p:txBody>
      </p:sp>
      <p:sp>
        <p:nvSpPr>
          <p:cNvPr id="247" name="Google Shape;247;p26"/>
          <p:cNvSpPr txBox="1"/>
          <p:nvPr/>
        </p:nvSpPr>
        <p:spPr>
          <a:xfrm>
            <a:off x="4572725" y="4549925"/>
            <a:ext cx="123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3D85C6"/>
                </a:solidFill>
                <a:latin typeface="Helvetica Neue"/>
                <a:ea typeface="Helvetica Neue"/>
                <a:cs typeface="Helvetica Neue"/>
                <a:sym typeface="Helvetica Neue"/>
              </a:rPr>
              <a:t>L</a:t>
            </a:r>
            <a:r>
              <a:rPr b="1" lang="en-US">
                <a:solidFill>
                  <a:srgbClr val="3D85C6"/>
                </a:solidFill>
                <a:latin typeface="Helvetica Neue"/>
                <a:ea typeface="Helvetica Neue"/>
                <a:cs typeface="Helvetica Neue"/>
                <a:sym typeface="Helvetica Neue"/>
              </a:rPr>
              <a:t>inear PD </a:t>
            </a:r>
            <a:endParaRPr b="1">
              <a:solidFill>
                <a:srgbClr val="3D85C6"/>
              </a:solidFill>
              <a:latin typeface="Helvetica Neue"/>
              <a:ea typeface="Helvetica Neue"/>
              <a:cs typeface="Helvetica Neue"/>
              <a:sym typeface="Helvetica Neue"/>
            </a:endParaRPr>
          </a:p>
          <a:p>
            <a:pPr indent="0" lvl="0" marL="0" rtl="0" algn="ctr">
              <a:spcBef>
                <a:spcPts val="0"/>
              </a:spcBef>
              <a:spcAft>
                <a:spcPts val="0"/>
              </a:spcAft>
              <a:buNone/>
            </a:pPr>
            <a:r>
              <a:rPr b="1" lang="en-US">
                <a:solidFill>
                  <a:srgbClr val="3D85C6"/>
                </a:solidFill>
                <a:latin typeface="Helvetica Neue"/>
                <a:ea typeface="Helvetica Neue"/>
                <a:cs typeface="Helvetica Neue"/>
                <a:sym typeface="Helvetica Neue"/>
              </a:rPr>
              <a:t>action</a:t>
            </a:r>
            <a:endParaRPr b="1">
              <a:solidFill>
                <a:srgbClr val="3D85C6"/>
              </a:solidFill>
              <a:latin typeface="Helvetica Neue"/>
              <a:ea typeface="Helvetica Neue"/>
              <a:cs typeface="Helvetica Neue"/>
              <a:sym typeface="Helvetica Neue"/>
            </a:endParaRPr>
          </a:p>
        </p:txBody>
      </p:sp>
      <p:cxnSp>
        <p:nvCxnSpPr>
          <p:cNvPr id="248" name="Google Shape;248;p26"/>
          <p:cNvCxnSpPr>
            <a:stCxn id="246" idx="0"/>
            <a:endCxn id="246" idx="0"/>
          </p:cNvCxnSpPr>
          <p:nvPr/>
        </p:nvCxnSpPr>
        <p:spPr>
          <a:xfrm>
            <a:off x="3865800" y="4550375"/>
            <a:ext cx="0" cy="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6"/>
          <p:cNvCxnSpPr/>
          <p:nvPr/>
        </p:nvCxnSpPr>
        <p:spPr>
          <a:xfrm rot="10800000">
            <a:off x="4491875" y="4549925"/>
            <a:ext cx="1395300" cy="900"/>
          </a:xfrm>
          <a:prstGeom prst="straightConnector1">
            <a:avLst/>
          </a:prstGeom>
          <a:noFill/>
          <a:ln cap="flat" cmpd="sng" w="38100">
            <a:solidFill>
              <a:srgbClr val="3D85C6"/>
            </a:solidFill>
            <a:prstDash val="solid"/>
            <a:round/>
            <a:headEnd len="med" w="med" type="none"/>
            <a:tailEnd len="med" w="med" type="none"/>
          </a:ln>
        </p:spPr>
      </p:cxnSp>
      <p:cxnSp>
        <p:nvCxnSpPr>
          <p:cNvPr id="250" name="Google Shape;250;p26"/>
          <p:cNvCxnSpPr/>
          <p:nvPr/>
        </p:nvCxnSpPr>
        <p:spPr>
          <a:xfrm rot="10800000">
            <a:off x="3703250" y="4547825"/>
            <a:ext cx="556200" cy="5100"/>
          </a:xfrm>
          <a:prstGeom prst="straightConnector1">
            <a:avLst/>
          </a:prstGeom>
          <a:noFill/>
          <a:ln cap="flat" cmpd="sng" w="38100">
            <a:solidFill>
              <a:srgbClr val="FF9900"/>
            </a:solidFill>
            <a:prstDash val="solid"/>
            <a:round/>
            <a:headEnd len="med" w="med" type="none"/>
            <a:tailEnd len="med" w="med" type="none"/>
          </a:ln>
        </p:spPr>
      </p:cxnSp>
      <p:sp>
        <p:nvSpPr>
          <p:cNvPr id="251" name="Google Shape;251;p26"/>
          <p:cNvSpPr/>
          <p:nvPr/>
        </p:nvSpPr>
        <p:spPr>
          <a:xfrm>
            <a:off x="2263150" y="2674625"/>
            <a:ext cx="1467000" cy="1288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252" name="Google Shape;252;p26"/>
          <p:cNvSpPr/>
          <p:nvPr/>
        </p:nvSpPr>
        <p:spPr>
          <a:xfrm>
            <a:off x="5009325" y="3265000"/>
            <a:ext cx="1073400" cy="697800"/>
          </a:xfrm>
          <a:prstGeom prst="roundRect">
            <a:avLst>
              <a:gd fmla="val 16667" name="adj"/>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4" name="Google Shape;254;p26"/>
          <p:cNvSpPr txBox="1"/>
          <p:nvPr/>
        </p:nvSpPr>
        <p:spPr>
          <a:xfrm>
            <a:off x="5474425" y="4668625"/>
            <a:ext cx="32571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Helvetica Neue Light"/>
                <a:ea typeface="Helvetica Neue Light"/>
                <a:cs typeface="Helvetica Neue Light"/>
                <a:sym typeface="Helvetica Neue Light"/>
              </a:rPr>
              <a:t>Bruno Siciliano, et al. 2010. Robotics: Modelling,</a:t>
            </a:r>
            <a:endParaRPr sz="1000">
              <a:latin typeface="Helvetica Neue Light"/>
              <a:ea typeface="Helvetica Neue Light"/>
              <a:cs typeface="Helvetica Neue Light"/>
              <a:sym typeface="Helvetica Neue Light"/>
            </a:endParaRPr>
          </a:p>
          <a:p>
            <a:pPr indent="0" lvl="0" marL="0" rtl="0" algn="r">
              <a:spcBef>
                <a:spcPts val="0"/>
              </a:spcBef>
              <a:spcAft>
                <a:spcPts val="0"/>
              </a:spcAft>
              <a:buNone/>
            </a:pPr>
            <a:r>
              <a:rPr lang="en-US" sz="1000">
                <a:latin typeface="Helvetica Neue Light"/>
                <a:ea typeface="Helvetica Neue Light"/>
                <a:cs typeface="Helvetica Neue Light"/>
                <a:sym typeface="Helvetica Neue Light"/>
              </a:rPr>
              <a:t> Planning and Control. Springer Publishing </a:t>
            </a:r>
            <a:endParaRPr sz="1000">
              <a:latin typeface="Helvetica Neue Light"/>
              <a:ea typeface="Helvetica Neue Light"/>
              <a:cs typeface="Helvetica Neue Light"/>
              <a:sym typeface="Helvetica Neue Light"/>
            </a:endParaRPr>
          </a:p>
        </p:txBody>
      </p:sp>
      <p:sp>
        <p:nvSpPr>
          <p:cNvPr id="255" name="Google Shape;255;p26"/>
          <p:cNvSpPr txBox="1"/>
          <p:nvPr/>
        </p:nvSpPr>
        <p:spPr>
          <a:xfrm>
            <a:off x="450250" y="4245400"/>
            <a:ext cx="26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8: PD Control with Gravity Comp.</a:t>
            </a:r>
            <a:endParaRPr sz="1100">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idx="12" type="sldNum"/>
          </p:nvPr>
        </p:nvSpPr>
        <p:spPr>
          <a:xfrm>
            <a:off x="8686800" y="4754880"/>
            <a:ext cx="457200" cy="381600"/>
          </a:xfrm>
          <a:prstGeom prst="rect">
            <a:avLst/>
          </a:prstGeom>
          <a:noFill/>
          <a:ln>
            <a:noFill/>
          </a:ln>
        </p:spPr>
        <p:txBody>
          <a:bodyPr anchorCtr="0" anchor="t" bIns="256025" lIns="0" spcFirstLastPara="1" rIns="0" wrap="square" tIns="0">
            <a:sp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61" name="Google Shape;261;p27"/>
          <p:cNvSpPr txBox="1"/>
          <p:nvPr>
            <p:ph type="title"/>
          </p:nvPr>
        </p:nvSpPr>
        <p:spPr>
          <a:xfrm>
            <a:off x="640077" y="367401"/>
            <a:ext cx="7772400" cy="3879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8595B"/>
              </a:buClr>
              <a:buSzPts val="2800"/>
              <a:buFont typeface="Helvetica Neue"/>
              <a:buNone/>
            </a:pPr>
            <a:r>
              <a:rPr lang="en-US"/>
              <a:t>PD control with Gravity Compensation</a:t>
            </a:r>
            <a:endParaRPr/>
          </a:p>
        </p:txBody>
      </p:sp>
      <p:sp>
        <p:nvSpPr>
          <p:cNvPr id="262" name="Google Shape;262;p27"/>
          <p:cNvSpPr txBox="1"/>
          <p:nvPr>
            <p:ph idx="1" type="body"/>
          </p:nvPr>
        </p:nvSpPr>
        <p:spPr>
          <a:xfrm>
            <a:off x="7683425" y="0"/>
            <a:ext cx="1460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8595B"/>
              </a:buClr>
              <a:buSzPts val="1400"/>
              <a:buFont typeface="Arial"/>
              <a:buNone/>
            </a:pPr>
            <a:r>
              <a:rPr lang="en-US" sz="1200"/>
              <a:t>Shubham Kiran Wani</a:t>
            </a:r>
            <a:endParaRPr sz="1200"/>
          </a:p>
        </p:txBody>
      </p:sp>
      <p:pic>
        <p:nvPicPr>
          <p:cNvPr id="263" name="Google Shape;263;p27"/>
          <p:cNvPicPr preferRelativeResize="0"/>
          <p:nvPr/>
        </p:nvPicPr>
        <p:blipFill>
          <a:blip r:embed="rId3">
            <a:alphaModFix/>
          </a:blip>
          <a:stretch>
            <a:fillRect/>
          </a:stretch>
        </p:blipFill>
        <p:spPr>
          <a:xfrm>
            <a:off x="4480550" y="1019055"/>
            <a:ext cx="3813048" cy="3200400"/>
          </a:xfrm>
          <a:prstGeom prst="rect">
            <a:avLst/>
          </a:prstGeom>
          <a:noFill/>
          <a:ln>
            <a:noFill/>
          </a:ln>
        </p:spPr>
      </p:pic>
      <p:pic>
        <p:nvPicPr>
          <p:cNvPr id="264" name="Google Shape;264;p27"/>
          <p:cNvPicPr preferRelativeResize="0"/>
          <p:nvPr/>
        </p:nvPicPr>
        <p:blipFill>
          <a:blip r:embed="rId4">
            <a:alphaModFix/>
          </a:blip>
          <a:stretch>
            <a:fillRect/>
          </a:stretch>
        </p:blipFill>
        <p:spPr>
          <a:xfrm>
            <a:off x="7251700" y="1062275"/>
            <a:ext cx="1160775" cy="284025"/>
          </a:xfrm>
          <a:prstGeom prst="rect">
            <a:avLst/>
          </a:prstGeom>
          <a:noFill/>
          <a:ln>
            <a:noFill/>
          </a:ln>
        </p:spPr>
      </p:pic>
      <p:pic>
        <p:nvPicPr>
          <p:cNvPr id="265" name="Google Shape;265;p27"/>
          <p:cNvPicPr preferRelativeResize="0"/>
          <p:nvPr/>
        </p:nvPicPr>
        <p:blipFill rotWithShape="1">
          <a:blip r:embed="rId5">
            <a:alphaModFix/>
          </a:blip>
          <a:srcRect b="0" l="13663" r="617" t="0"/>
          <a:stretch/>
        </p:blipFill>
        <p:spPr>
          <a:xfrm>
            <a:off x="640300" y="1019050"/>
            <a:ext cx="3813050" cy="3200400"/>
          </a:xfrm>
          <a:prstGeom prst="rect">
            <a:avLst/>
          </a:prstGeom>
          <a:noFill/>
          <a:ln>
            <a:noFill/>
          </a:ln>
        </p:spPr>
      </p:pic>
      <p:sp>
        <p:nvSpPr>
          <p:cNvPr id="266" name="Google Shape;266;p27"/>
          <p:cNvSpPr txBox="1"/>
          <p:nvPr/>
        </p:nvSpPr>
        <p:spPr>
          <a:xfrm>
            <a:off x="4826850" y="4219450"/>
            <a:ext cx="335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Figure 9: End Effector - Desired vs Actual Trajectory</a:t>
            </a:r>
            <a:endParaRPr sz="1100">
              <a:latin typeface="Helvetica Neue Light"/>
              <a:ea typeface="Helvetica Neue Light"/>
              <a:cs typeface="Helvetica Neue Light"/>
              <a:sym typeface="Helvetica Neue Light"/>
            </a:endParaRPr>
          </a:p>
        </p:txBody>
      </p:sp>
      <p:sp>
        <p:nvSpPr>
          <p:cNvPr id="267" name="Google Shape;267;p27"/>
          <p:cNvSpPr txBox="1"/>
          <p:nvPr/>
        </p:nvSpPr>
        <p:spPr>
          <a:xfrm>
            <a:off x="1592675" y="4219450"/>
            <a:ext cx="190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Video 1: Trajectory Tracking</a:t>
            </a:r>
            <a:endParaRPr sz="1100">
              <a:latin typeface="Helvetica Neue Light"/>
              <a:ea typeface="Helvetica Neue Light"/>
              <a:cs typeface="Helvetica Neue Light"/>
              <a:sym typeface="Helvetica Neue Light"/>
            </a:endParaRPr>
          </a:p>
        </p:txBody>
      </p:sp>
      <p:sp>
        <p:nvSpPr>
          <p:cNvPr id="268" name="Google Shape;268;p27"/>
          <p:cNvSpPr txBox="1"/>
          <p:nvPr/>
        </p:nvSpPr>
        <p:spPr>
          <a:xfrm>
            <a:off x="2859075" y="1044550"/>
            <a:ext cx="159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Playback Speed = 0.3x</a:t>
            </a:r>
            <a:endParaRPr sz="1100">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